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eph remembered what he had dreamed about them and said, “You're spies! You've come here to find out where our country is w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sir,” they replied. “We're your servants, and we have only come to buy gr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re honest men, and we come from the same family—we're not sp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n't so!” Joseph insisted. “You've come here to find out where our country is we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y explained, “Sir, we come from a family of twelve brothers. The youngest is still with our father in Canaan, and one of our brothers is d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replied:It's like I said. You're sp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m going to find out the truth. I swear by the life of the king that you won't leave this place until your youngest brother comes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hoose one of you to go after your brother, while the rest of you stay here in jail. That will show whether you are telling the truth. But if you are lying, I swear by the life of the king that you are sp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eph kept them all under guard for thre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saying to them:Since I respect God, I'll give you a chance to save your l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Go to Egypt  To Buy Gr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are honest men, one of you must stay here in jail, and the rest of you can take the grain back to your starving fami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must bring your youngest brother to me. Then I'll know that you are telling the truth, and you won't be put to death.Joseph's brothers agre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 to one another, “We're being punished because of Joseph. We saw the trouble he was in, but we refused to help him when he begged us. That's why these terrible things are happe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uben spoke up, “Didn't I tell you not to harm the boy? But you wouldn't listen, and now we have to pay the price for killing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did not know that Joseph could understand them, since he was speaking through an interpre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eph turned away from them and cried, but soon he turned back and spoke to them again. Then he had Simeon tied up and taken away while they watched.Joseph's Brothers Return  to Cana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gave orders for his brothers' grain sacks to be filled with grain and for their money to be put in their sacks. He also gave orders for them to be given food for their journey home. After this was d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each loaded the grain on their donkeys and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y stopped for the night, one of them opened his sack to get some grain for his donkey, and at once he saw his moneyba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re's my money!” he told his brothers. “Right here in my sack.”They were trembling with fear as they stared at one another and asked themselves, “What has God done to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cob found out there was grain in Egypt, he said to his sons, “Why are you just sitting here, staring at one an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returned to the land of Canaan, they told their father Jacob everything that had happened to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vernor of Egypt was rude and treated us like sp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we told him, “We're honest men, not sp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come from a family of twelve brothers. The youngest is still with our father in Canaan, and the other is d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governor of Egypt told us, “I'll find out if you really are honest. Leave one of your brothers here with me, while you take the grain to your starving famil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bring your youngest brother to me, so I can be certain that you are honest men and not spies. After that, I'll let your other brother go free, and you can stay here and tra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brothers started emptying their sacks of grain, they found their moneybags in them. They were frightened, and so was their father Jaco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o said, “You have already taken my sons Joseph and Simeon from me. And now you want to take away Benjamin! Everything is agains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Reuben spoke up, “Father, if I don't bring Benjamin back, you can kill both of my sons. Trust me with him, and I'll bring him b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acob said, “I won't let my son Benjamin go down to Egypt with the rest of you. His brother is already dead, and he is the only son I have left. I am an old man, and if anything happens to him on the way, I'll die from sorrow, and all of you will be to bl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heard there is grain in Egypt. Go down and buy some, so we won't starve to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n of Joseph's brothers went to Egypt to buy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acob did not send Joseph's younger brother Benjamin with them; he was afraid that something might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Jacob's sons joined others from Canaan who were going to Egypt because of the terrible fa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nce Joseph was governor of Egypt and in charge of selling grain, his brothers came to him and bowed with their faces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y did not recognize Joseph, but at once he knew who they were, though he pretended not to know. Instead, he spoke harshly and asked, “Where do you come from?”“From the land of Canaan,” they answered. “We've come here to buy grain.”]]></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2026-06-02T00:44:57Z</dcterms:created>
  <dcterms:modified xsi:type="dcterms:W3CDTF">2026-06-02T00:44:57Z</dcterms:modified>
  <dc:title>Bible.com.au: Genesis 42:1-38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