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morning the king was upset. So he called in his magicians and wise men and told them what he had dreamed. None of them could tell him what the dreams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s personal servant said:Now I remember what I was suppos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were angry with me and your chief cook, you threw us both in jail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night we both had dreams, and each dream had a different mea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young Hebrew, who was a servant of the captain of the guard, was there with us at the time. When we told him our dreams, he explained what each of them me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thing happened just as he said it would. I got my job back, and the cook was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sent for Joseph, who was quickly brought out of jail. He shaved, changed his clothes, and went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I had a dream, yet no one can explain what it means. I am told that you can interpret drea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jesty,” Joseph answered, “I can't do it myself, but God can give a good meaning to your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told Joseph:I dreamed I was standing on the bank of the Nil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he King'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w seven fat, healthy cows come up out of the river, and they began feeding on the g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seven skinny, bony cows came up out of the river. I have never seen such terrible looking cows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kinny cows ate the fat 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you couldn't tell it, because these skinny cows were just as skinny as they were before. At once,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lso dreamed that I saw seven heads of grain growing on one stalk. The heads were full and ri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even other heads of grain came up. They were thin and scorched by a wind from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heads of grain swallowed the full ones. I told my dreams to the magicians, but none of them could tell me the meaning of the drea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replied:Your Majesty, both of your dreams mean the same thing, and in them God has shown what he is going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stand for seven years, and so do the seven good heads of gr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skinny, ugly cows that came up later also stand for seven years, as do the seven bad heads of grain that were scorched by the desert wind. The dreams mean there will be seven years when there won't be enough gr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o years later the king of Egypt dreamed he was standing beside the Nile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said—God has shown what he intends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years Egypt will have more than enough gr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at will be followed by seven years when there won't be enough. The good years of plenty will be forgotten, and everywhere in Egypt people will be starv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amine will be so bad that no one will remember that once there had been pl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given you two dreams to let you know that he has definitely decided to do this and that he will do i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Majesty, you should find someone who is wise and will know what to do, so that you can put him in charge of all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ppoint some other officials to collect one fifth of every crop harvested in Egypt during the seven years when there is pl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ive them the power to collect the grain during those good years and to store it in your cit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can be stored until it is needed during the seven years when there won't be enough grain in Egypt. This will keep the country from being destroyed because of the lack of food.Joseph Is Made Governor  over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and his officials liked this pl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seven fat, healthy cows came up from the river and started eating grass along the ban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king said to them, “Who could possibly handle this better than Joseph? After all, the Spirit of God i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king told Joseph, “God is the one who has shown you these things. No one else is as wise as you are or knows as much as you d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m putting you in charge of my palace, and everybody will have to obey you. No one will be over you excep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now governor of all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 king took off his royal ring and put it on Joseph's finger. He gave him fine clothes to wear and placed a gold chain a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also let him ride in the chariot next to his own, and people shouted, “Make way for Joseph!” So Joseph was governor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told Joseph, “Although I'm king, no one in Egypt is to do anything without your permi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gave Joseph the Egyptian name Zaphenath Paneah. And he let him marry Asenath, the daughter of Potiphera, a priest in the city of Heliopolis. Joseph traveled all over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30 when the king made him governor, and he went everywhere for the k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seven years there were big harvests of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ven ugly, skinny cows came up out of the river 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collected and stored up the extra grain in the cities of Egypt near the fields where it was harvest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n fact, there was so much grain that they stopped keeping record, because it was like counting the grains of sand along the beac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oseph and his wife had two sons before the famine beg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ir first son was named Manasseh, which means, “God has let me forget all my troubles and my family back ho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is second son was named Ephraim, which means “God has made me a success in the land where I suffer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gypt's seven years of plenty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not enough food in other countries, but all over Egypt there was plent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famine finally struck Egypt, the people asked the king for food, but he said, “Go to Joseph and do what he tells you to do.”]]></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famine became bad everywhere in Egypt, so Joseph opened the storehouses and sold the grain to the Egyptian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eople from all over the world came to Egypt to buy grain, because the famine was so severe in their count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e the fat, healthy cows. When this happened, the king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went back to sleep and had another dream. This time seven full heads of grain were growing on a singl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seven other heads of grain appeared, but they were thin and scorched by a wind from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heads of grain swallowed the seven full heads. Again the king woke up, and it had only been a dream.]]></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2026-07-23T08:28:11Z</dcterms:created>
  <dcterms:modified xsi:type="dcterms:W3CDTF">2026-07-23T08:28:11Z</dcterms:modified>
  <dc:title>Bible.com.au: Genesis 41:1-57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