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62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40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ree branches. As soon as it budded, it blossomed, and its grapes became rip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eld the king's cup and squeezed the grapes into it, then I gave the cup to the king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seph said:This is the meaning of your dream. The three branches stand for three days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ree days the king will pardon you. He will make you his personal servant again, and you will serve him his wine, just as you used to do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ese good things happen, please don't forget to tell the king about me, so I can get out of this plac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kidnapped from the land of the Hebrews, and here in Egypt I haven't done anything to deserve being thrown in jai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chief cook saw that Joseph had given a good meaning to the dream, he told Joseph, “I also had a dream. In it I was carrying three breadbaskets stacked on top of my hea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op basket was full of all kinds of baked things for the king, but birds were eating them.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seph said:This is the meaning of your dream. The three baskets are three days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ree days the king will cut off your head. He will hang your body on a pole, and birds will come and peck at i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seph Tells the Meaning  of the Prisoners' Dream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ee days later, while the king was celebrating his birthday with a dinner for his officials, he sent for his personal servant and the chief cook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ut the personal servant back in his old job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d the cook put to death.Everything happened just as Joseph had said it would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king's personal servant completely forgot about Josep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Joseph was in prison, both the king's personal servant and his chief cook made the king angry. So he had them thrown into the same prison with Josep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pent a long time in prison, and the official in charge of the palace guard, made Joseph their servan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night each of the two men had a dream, but their dreams had different meaning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ext morning, when Joseph went to see the men, he could tell they were upset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asked, “Why are you so worried today?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e each had a dream last night,” they answered, “and there is no one to tell us what they mean.”Joseph replied, “Doesn't God know the meaning of dreams? Now tell me what you dreamed.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's personal servant told Joseph, “In my dream I saw a vine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2026-09-03T07:19:50Z</dcterms:created>
  <dcterms:modified xsi:type="dcterms:W3CDTF">2026-09-03T07:19:50Z</dcterms:modified>
  <dc:title>Bible.com.au: Genesis 40:1-23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