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ree branches. As soon as it budded, it blossomed, and its grapes became ri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ld the king's cup and squeezed the grapes into it, then I gave the cup to the king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said:This is the meaning of your dream. The three branches stand for three day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ree days the king will pardon you. He will make you his personal servant again, and you will serve him his wine, just as you used to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se good things happen, please don't forget to tell the king about me, so I can get out of this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kidnapped from the land of the Hebrews, and here in Egypt I haven't done anything to deserve being thrown in j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hief cook saw that Joseph had given a good meaning to the dream, he told Joseph, “I also had a dream. In it I was carrying three breadbaskets stacked on top of my h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 basket was full of all kinds of baked things for the king, but birds were eating them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said:This is the meaning of your dream. The three baskets are three d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ree days the king will cut off your head. He will hang your body on a pole, and birds will come and peck at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Tells the Meaning  of the Prisoners' Dream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days later, while the king was celebrating his birthday with a dinner for his officials, he sent for his personal servant and the chief c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 personal servant back in his old job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the cook put to death.Everything happened just as Joseph had said it woul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's personal servant completely forgot about Josep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Joseph was in prison, both the king's personal servant and his chief cook made the king angry. So he had them thrown into the same prison with Jose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t a long time in prison, and the official in charge of the palace guard, made Joseph their serva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night each of the two men had a dream, but their dreams had different mean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morning, when Joseph went to see the men, he could tell they were upse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sked, “Why are you so worried today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each had a dream last night,” they answered, “and there is no one to tell us what they mean.”Joseph replied, “Doesn't God know the meaning of dreams? Now tell me what you dreamed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's personal servant told Joseph, “In my dream I saw a vin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2026-07-02T12:02:31Z</dcterms:created>
  <dcterms:modified xsi:type="dcterms:W3CDTF">2026-07-02T12:02:31Z</dcterms:modified>
  <dc:title>Bible.com.au: Genesis 40:1-23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