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ain said to his brother Abel, “Let's go for a walk.” And when they were out in a field, Cain attacked and kil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wards the Lord asked Cain, “Where is Abel?”“How should I know?” he answered. “Am I supposed to look after my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aid:Why have you done this terrible thing? You killed your own brother, and his blood flowed onto the ground. Now his blood is calling out for me to punis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I'll put you under a curse. Because you killed Abel and made his blood run out on the ground, you will never be able to farm it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try to farm the land, it won't produce anything for you. From now on, you'll be without a home, and you'll spend the rest of your life wandering from place to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punishment is too hard!” Cain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e making me leave my home and live far from you. I will have to wander about without a home, and just anyone could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the Lord answered. “Anyone who kills you will be punished seven times worse than I am punishing you.” So the Lord put a mark on Cain to warn everyone not to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Cain had to go far from the Lord and live in the Land of Wandering, which is east of Eden.More and Mor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ater, Cain and his wife had a son named Enoch. At the time Cain was building a town, and so he named it Enoch after hi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in Murders 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Enoch had a son named Irad, who had a son named Mehujael, who had a son named Methushael, who had a son named Lam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mech married Adah, then Zil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Lamech and Adah had two sons, Jabal and Jubal. Their son Jabal was the first to live in tents and raise sheep and goats. Jubal was the first to play harps and flu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mech and Zillah had a son named Tubal Cain who made tools out of bronze and iron. They also had a daughter, whose name was Na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day, Lamech said to his two wives, “A young man wounded me, and I kill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tries to get even with me will be punished ten times more than anyone who tries to get even with C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had another son. They named him Seth, because they said, “God has given us a son to take the place of Abel, who was killed by his brother C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ter, Seth had a son and named him Enosh.About this time people started worshiping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dam and Eve had a son. Then Eve said, “I'll name him Cain because I got him with the help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she had another son and named him Abel.Abel became a sheep farmer, but Cain farmed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Cain gave part of his harvest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el also gave an offering to the Lord. He killed the first-born lamb from one of his sheep and gave the Lord the best parts of it. The Lord was pleased with Abel and hi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t with Cain and his offering. This made Cain so angry that he could not hide his feel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Cain:What's wrong with you? Why do you look so ang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done the right thing, you would be smiling. But you did the wrong thing, and now sin is waiting to attack you like a lion. Sin wants to destroy you, but don't let it!]]></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2026-06-12T00:20:44Z</dcterms:created>
  <dcterms:modified xsi:type="dcterms:W3CDTF">2026-06-12T00:20:44Z</dcterms:modified>
  <dc:title>Bible.com.au: Genesis 4:1-26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