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9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n my master's house is more important than I am. The only thing he hasn't given me is you, and that's because you are his wife. I won't sin against God by doing such a terrible thing as this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kept begging Joseph day after day, but he refused to do what she wanted or even to go near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, Joseph went to Potiphar's house to do his work, and none of the other servants were the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tiphar's wife grabbed hold of his coat and said, “Make love to me!” Joseph ran out of the house, leaving his coat there in her h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s happened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alled in her servants and said, “Look! This Hebrew has come just to make fools of us. He tried to rape me, but I screamed for hel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eard me scream, he ran out of the house, leaving his coat with 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tiphar's wife kept Joseph's coat until her husband came ho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e said, “That Hebrew slave of yours tried to rape me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creamed for help, he left his coat and ran out of the house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and Potiphar's Wif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tiphar became very angry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ew Joseph in the same prison where the king's prisoners were kept.While Joseph was in prison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lped him and was good to him. He even made the jailer like Joseph so much that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him in charge of the other prisoners and of everything that was done in the ja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ailer did not worry about anything, because the Lord was with Joseph and made him successful in all that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hmaelites took Joseph to Egypt and sold him to Potiphar, the king's official in charge of the palace gua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seph lived in the home of Potiphar, his Egyptian owner.Soon Potiphar realized that the Lord was helping Joseph to be successful in whatever he d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tiphar liked Joseph and made him his personal assistant, putting him in charge of his house and all of his proper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Joseph, the Lord began to bless Potiphar's family and fiel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tiphar left everything up to Joseph, and with Joseph there, the only decision he had to make was what he wanted to eat.Joseph was well-built and handso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otiphar's wife soon noticed him. She asked him to make love to h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fused and said, “My master isn't worried about anything in his house, because he has placed me in charge of everything he ow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2026-07-26T02:19:02Z</dcterms:created>
  <dcterms:modified xsi:type="dcterms:W3CDTF">2026-07-26T02:19:02Z</dcterms:modified>
  <dc:title>Bible.com.au: Genesis 39:1-23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