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presProps" Target="presProps.xml"/>
  <Relationship Id="rId29" Type="http://schemas.openxmlformats.org/officeDocument/2006/relationships/viewProps" Target="viewProps.xml"/>
  <Relationship Id="rId3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68827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enesis 39:1-2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 one in my master's house is more important than I am. The only thing he hasn't given me is you, and that's because you are his wife. I won't sin against God by doing such a terrible thing as this.”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kept begging Joseph day after day, but he refused to do what she wanted or even to go near her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e day, Joseph went to Potiphar's house to do his work, and none of the other servants were ther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otiphar's wife grabbed hold of his coat and said, “Make love to me!” Joseph ran out of the house, leaving his coat there in her hand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is happened,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called in her servants and said, “Look! This Hebrew has come just to make fools of us. He tried to rape me, but I screamed for help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he heard me scream, he ran out of the house, leaving his coat with me.”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otiphar's wife kept Joseph's coat until her husband came hom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she said, “That Hebrew slave of yours tried to rape me!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hen I screamed for help, he left his coat and ran out of the house.”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seph and Potiphar's Wife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otiphar became very angry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rew Joseph in the same prison where the king's prisoners were kept.While Joseph was in prison,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helped him and was good to him. He even made the jailer like Joseph so much that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put him in charge of the other prisoners and of everything that was done in the jail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jailer did not worry about anything, because the Lord was with Joseph and made him successful in all that he did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Ishmaelites took Joseph to Egypt and sold him to Potiphar, the king's official in charge of the palace guard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-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Joseph lived in the home of Potiphar, his Egyptian owner.Soon Potiphar realized that the Lord was helping Joseph to be successful in whatever he di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otiphar liked Joseph and made him his personal assistant, putting him in charge of his house and all of his property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of Joseph, the Lord began to bless Potiphar's family and field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otiphar left everything up to Joseph, and with Joseph there, the only decision he had to make was what he wanted to eat.Joseph was well-built and handsome,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Potiphar's wife soon noticed him. She asked him to make love to her,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he refused and said, “My master isn't worried about anything in his house, because he has placed me in charge of everything he own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2">
  <a:themeElements>
    <a:clrScheme name="Theme2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2026-05-25T01:20:04Z</dcterms:created>
  <dcterms:modified xsi:type="dcterms:W3CDTF">2026-05-25T01:20:04Z</dcterms:modified>
  <dc:title>Bible.com.au: Genesis 39:1-23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