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3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8: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Judah told Onan, “It's your duty to marry Tamar and have a child for your bro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an knew the child would not be his, and when he had sex with Tamar, he made sure that she would not get pregna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wasn't pleased with Onan and took his life to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udah did not want the same thing to happen to his son Shelah, and he told Tamar, “Go home to your father and live there as a widow until my son Shelah is grown.” So Tamar went to live with her fa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me years later Judah's wife died, and he mourned for her. He then went with his friend Hirah to the town of Timnah, where his sheep were being shea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amar found out that her father-in-law Judah was going to Timnah to shear his shee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e also realized that Shelah was now a grown man, but she had not been allowed to marry him. So she decided to dress in something other than her widow's clothes and to cover her face with a veil. After this, she sat outside the town of Enaim on the road to Timn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Judah came along, he did not recognize her because of the veil. He thought she was a prostitu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sked her to sleep with him. She asked, “What will you give me if I d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e of my young goats,” he answered.“What will you give me to keep until you send the goat?” she ask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ah and Tam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at do you want?” he asked in return.“The ring on that cord around your neck,” was her reply. “I also want the special walking stick you have with you.” He gave them to her, they slept together, and she became pregna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returning home, Tamar took off the veil and dressed in her widow's clothes ag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udah asked his friend Hirah take a goat to the woman, so he could get back the ring and walking stick, but she wasn't the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irah asked the people of Enaim, “Where is the prostitute who sat along the road outside your town?”“There's never been one here,” they answer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irah went back and told Judah, “I couldn't find the woman, and the people of Enaim said no prostitute had ever been the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you couldn't find her, we'll just let her keep the things I gave her,” Judah answered. “And we'd better forget about the goat, or else we'll look like fool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bout three months later someone told Judah, “Your daughter-in-law Tamar has behaved like a prostitute, and now she's pregnant!”“Drag her out of town and burn her to death!” Judah shout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s Tamar was being dragged off, she sent someone to tell her father-in-law, “The man who gave me this ring, this cord, and this walking stick is the one who got me pregnan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ose are mine!” Judah admitted. “She's a better person than I am, because I broke my promise to let her marry my son Shelah.” After this, Judah never slept with her agai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28 ]]></a:t>
            </a:r>
            <a:r>
              <a:rPr lang="en-US" b="1" sz="3000" spc="0" u="none">
                <a:solidFill>
                  <a:srgbClr val="000000">
                    <a:alpha val="100.00%"/>
                  </a:srgbClr>
                </a:solidFill>
                <a:latin typeface="Calibri"/>
              </a:rPr>
              <a:t><![CDATA[Tamar later gave birth to twins. But before either of them was born, one of them stuck a hand out of her womb. The woman who was helping tied a red thread around the baby's hand and explained, “This one came out fir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out that time Judah left his brothers in the hill country and went to live near his friend Hirah in the town of Adulla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t once his hand went back in, and the other child was born first. The woman then said, “What an opening you've made for yourself!” So they named the baby Perez.]]></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the brother with the red thread was born, they named him Zer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ile there he met the daughter of Shua, a Canaanite man. Judah married 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had three sons. He named the first one 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he named the next one On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third one was born when Judah was in Chezib, and she named him Shel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ater, Judah chose Tamar as a wife for Er, his oldest s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Er was very evil, and the Lord took his life.]]></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2026-06-14T14:41:27Z</dcterms:created>
  <dcterms:modified xsi:type="dcterms:W3CDTF">2026-06-14T14:41:27Z</dcterms:modified>
  <dc:title>Bible.com.au: Genesis 38:1-30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