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brothers asked, “Do you really think you are going to be king and rule over us?” Now they hated Joseph more than ever because of what he had said about his dre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eph later had another dream, and he told his brothers, “Listen to what else I dreamed. The sun, the moon, and eleven stars bowed down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told his father about this dream, his father became angry and said, “What's that supposed to mean? Are your mother and I and your brothers all going to come and bow down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seph's brothers were jealous of him, but his father kept wondering about the dream.Joseph Is Sold  and Taken to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day when Joseph's brothers had taken the sheep to a pasture near Shec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father Jacob said to him, “I want you to go to your brothers. They are with the sheep near Shechem.”“Yes, sir,” Joseph answ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father said, “Go and find out how your brothers and the sheep are doing. Then come back and let me know.” So he sent him from Hebron Valley.Joseph was near Shec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andering through the fields, when a man asked, “What are you looking f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eph answered, “I'm looking for my brothers who are watching the sheep. Can you tell me where they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re not here anymore,” the man replied. “I overheard them say they were going to Dothan.”Joseph left and found his brothers in Do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and His Br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efore he got there, they saw him coming and made plans to kill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aid to one another, “Look, here comes the hero of those drea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s kill him and throw him into a pit and say that some wild animal ate him. Then we'll see what happens to those drea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uben heard this and tried to protect Joseph from them. “Let's not kill him,” 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murder him or even harm him. Just throw him into a well out here in the desert.” Reuben planned to rescue Joseph later and take him back to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seph came to his brothers, they pulled off his fancy co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rew him into a dry we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Joseph's brothers sat down to eat, they looked up and saw a caravan of Ishmaelites coming from Gilead. Their camels were loaded with all kinds of spices that they were taking to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udah said, “What will we gain if we kill our brother and hide his bo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s sell him to the Ishmaelites and not harm him. After all, he is our brother.” And the others agr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lived in the land of Canaan, where his father Isaac had li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Midianite merchants came by, Joseph's brothers took him out of the well, and for 20 pieces of silver they sold him to the Ishmaelites who took him to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Reuben returned to the well and did not find Joseph there, he tore his clothes in sorr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went back to his brothers and said, “The boy is gone! What am I going to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seph's brothers killed a goat and dipped Joseph's fancy coat in its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is, they took the coat to their father and said, “We found this! Look at it carefully and see if it belongs to your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cob knew it was Joseph's coat and said, “It's my son's coat! Joseph has been torn to pieces and eaten by some wild anim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acob mourned for Joseph a long time, and to show his sorrow he tore his clothes and wore sackclo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of Jacob's children came to comfort him, but he refused to be comforted. “No,” he said, “I will go to my grave, mourning for my son.” So Jacob kept on griev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eanwhile, the Midianites had sold Joseph in Egypt to a man named Potiphar, who was the king's official in charge of the palace gu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story of his family.When Jacob's son Joseph was 17 years old, he took care of the sheep with his brothers, the sons of Bilhah and Zilpah. But he was always telling his father all sorts of bad things about his br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loved Joseph more than he did any of his other sons, because Joseph was born when Jacob was very old. Jacob had even given Joseph a fancy c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showed that Joseph was his favorite son, and so Joseph's brothers hated him and would not be friendly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Joseph told his brothers what he had dreamed, and they hated him even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eph said, “Let me tell you about my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were out in the field, tying up bundles of wheat. Suddenly my bundle stood up, and your bundles gathered around and bowed down to it.”]]></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2026-05-18T06:37:03Z</dcterms:created>
  <dcterms:modified xsi:type="dcterms:W3CDTF">2026-05-18T06:37:03Z</dcterms:modified>
  <dc:title>Bible.com.au: Genesis 37:1-36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