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436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36:1-4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-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sau lived in the hill country of Seir and was the ancestor of the Edomites. Esau had three wives: Adah, Basemath, and Oholibamah. Here is a list of his descendants: Esau and Adah had a son named Eliphaz, whose sons were Teman, Omar, Zepho, Gatam, and Kenaz. Timna was the other wife of Esau's son Eliphaz, and she had a son named Amalek.Esau and Basemath had a son named Reuel, whose sons were Nahath, Zerah, Shammah, and Mizzah.Esau and Oholibamah had three sons: Jeush, Jalam, and Korah.Chiefs and Leaders  in Edom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sau and Adah's oldest son was Eliphaz, and the clans that descended from him were Teman, Omar, Zepho, Kenaz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orah, Gatam, and Amalek. These and Esau's other descendants lived in the land of Edo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lans that descended from Esau and Basemath's son Reuel were Nahath, Zerah, Shammah, and Mizza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lans that descended from Esau and Oholibamah the daughter of Anah were Jeush, Jalam, and Kora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these clans descended from Esau, who was known as Edo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ir was from the Horite tribe that had lived in Edom before the time of Esau. The clans that had descended from him were Lotan, Shobal, Zibeon, Anah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hon, Ezer, and Disha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tan's sons were Hori and Heman; his sister was Timn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bal's sons were Alvan, Manahath, Ebal, Shepho, and Ona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sau's Famil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ibeon's sons were Aiah and Anah—the same Anah who found an oasis in the desert while taking the donkeys of his father out to pastur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ah's children were Dishon and Oholibama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hon's sons were Hemdan, Eshban, Ithran, and Chera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r's sons were Bilhan, Zaavan, and Aka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han's sons were Uz and Aran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lans of the Horites were Lotan, Shobal, Zibeon, Anah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hon, Ezer, and Dishan, and they lived in the land of Sei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-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there were kings in Israel, the following kings ruled Edom one after another:Bela son of Beor from Dinhabah;Jobab son of Zerah from Bozrah;Husham from the land of Teman;Hadad son of Bedad from Avith (Bedad had defeated the Midianites in Moab);Samlah from Masrekah;Shaul from the city of Rehoboth on the Euphrates River;Baalhanan son of Achbor;Hadar from the city of Pau (his wife Mehetabel was the daughter of Matred and the granddaughter of Mezahab)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lans that descended from Esau took their names from their families and the places where they lived. They are Timna, Alvah, Jetheth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olibamah, Elah, Pinon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sau, also known as Edom, had many descendant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naz, Teman, Mibzar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gdiel, and Iram. These clans descended from Esau, who was known as Edom, the father of the Edomites. They took their names from the places where they settle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rried three Canaanite women: The first was Adah, the daughter of Elon the Hittite; the second was Oholibamah, the daughter of Anah and the granddaughter of Zibeon the Hivite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hird was Basemath, who was Ishmael's daughter and Nebaioth's sist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-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sau and his three wives had five sons while in Canaan. Adah's son was Eliphaz; Basemath's son was Reuel; Oholibamah's three sons were Jeush, Jalam, and Kora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sau took his children and wives, his relatives and servants, his animals and possessions he had acquired while in Canaan, and moved far from Jacob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d this because the land was too crowded and could not support him and his brother with their flocks and herd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's why Esau made his home in the hill country of Sei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3">
  <a:themeElements>
    <a:clrScheme name="Theme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2026-06-14T14:41:27Z</dcterms:created>
  <dcterms:modified xsi:type="dcterms:W3CDTF">2026-06-14T14:41:27Z</dcterms:modified>
  <dc:title>Bible.com.au: Genesis 36:1-43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