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mor said to Jacob and his sons:My son Shechem really loves Dinah. Please let him marry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n't you start letting your families marry into our families and ours marry into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an share this land with us. Move freely about until you find the property you want; then buy it and settle down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chem added, “Do this favor for me, and I'll give whatever you w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anything, no matter how expensive. I'll do anything, just let me marry Din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cob's sons wanted to get even with Shechem and his father because of what had happened to their si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tricked them by saying:You're not circumcised! It would be a disgrace for us to let you marry Dinah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e will let you marry her, if you and the other men in your tribe agree to be circumc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your families can marry into ours, and ours can marry into yours, and we can live together like one n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 don't agree to be circumcised, we'll take Dinah and leave thi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nah Is Rap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amor and Shechem liked what was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chem was the most respected person in his family, and he was so in love with Dinah that he hurried off to get everything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men met with the other leaders of their city and tol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people really are friendly. Why not let them move freely about until they find the property they want? There's enough land here for them and for us. Then our families can marry into theirs, and theirs can marry into 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to do only one thing before they will agree to stay here and become one nation with us. Our men will have to be circumcised just like thei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think! We'll get their property, as well as their flocks and herds. All we have to do is to agree, and they will live here with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grown man followed this advice and got circumcised.Dinah's Brothers  Take Reven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days later the men who had been circumcised were still weak from pain. So Simeon and Levi, two of Dinah's brothers, attacked with their swords and killed every man in the t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cluding Hamor and Shechem. Then they took Dinah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s other sons came and took everything they wanted. All this was done because of the horrible thing that had happened to their sis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inah, the daughter of Jacob and Leah, went to visit some of the women who lived nearb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sheep, goats, donkeys, and everything else that was in the town or the countrysid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aking everything of value from the houses, they dragged away the wives and children of their victim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Simeon and Levi, “Look what you've done! Now I'm in real trouble with the Canaanites and Perizzites who live around here. There aren't many of us, and if they attack, they'll kill everyone in my hous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nswered, “Was it right to let our own sister be treated that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seen by Hamor's son Shechem, the leader of the Hivites, and he grabbed her and rap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hechem was attracted to Dinah, so he told her how much he loved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chem even asked his father to arrange for him to marry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eanwhile, Jacob heard what had happened. But his sons were out in the fields with the cattle, so he did not do anything at the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mor arrived at Jacob's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st as Jacob's sons were coming in from work. When they learned that their sister had been raped, they became furiously angry, because nothing is more disgraceful than rape, and it must not be tolerate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2026-05-21T01:16:48Z</dcterms:created>
  <dcterms:modified xsi:type="dcterms:W3CDTF">2026-05-21T01:16:48Z</dcterms:modified>
  <dc:title>Bible.com.au: Genesis 34:1-31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