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asked Jacob, “Why did you send those herds I met along the road?”“Master,” Jacob answered, “I sent them so you would be friendly to m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, brother, I already have plenty,” Esau replied. “Keep them for yourself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!” Jacob said. “Please accept them as a sign of your friendship for me. When you welcomed me and I saw your face, it was like seeing the face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accept these as gifts I brought to you. God has been good to me, and I have everything I need.” Jacob kept insisting until Esau agre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's get ready to travel,” Esau said. “I'll go along with you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acob answered, “Master, you know traveling is hard on children, and I have to look after the sheep and goats that are nursing their young. If my animals travel too much in one day, they will all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't you go on ahead and let me travel along slowly with the children, the herds, and the flocks. We can meet again in the country of Edom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replied, “Let me leave some of my men with you.”“You don't have to do that,” Jacob answered. “I am happy, simply knowing that you are friendly to me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sau left for Edo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acob went to Succoth, where he built a house for himself and set up shelters for his animals. That's why the place is called Succoth.Jacob Arrives  at Shechem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Meets Esau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leaving northern Syria, Jacob arrived safely at Shechem in Canaan and set up camp outside the c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where he camped was owned by the descendants of Hamor, the father of Shechem. So Jacob paid them 100 pieces of silver for the property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et up his tents and built an altar there to honor the God of Isra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that day Jacob met Esau coming with his 400 men. So Jacob told his children to walk with their moth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o servant women, Zilpah and Bilhah, together with their children went first, followed by Leah and her children, then by Rachel and Josep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himself walked in front of them all, bowing to the ground seven times as he came near his br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sau ran toward Jacob and hugged and kissed him. Then the two brothers started cry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sau noticed the women and children he asked, “Whose children are these?”Jacob answered, “These are the children the Lord has been kind enough to give to me, your servant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two servant women and their children came and bowed down to Esa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Leah and her children came and bowed down; finally, Joseph and Rachel also came and bowed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2026-06-14T14:41:13Z</dcterms:created>
  <dcterms:modified xsi:type="dcterms:W3CDTF">2026-06-14T14:41:13Z</dcterms:modified>
  <dc:title>Bible.com.au: Genesis 33:1-20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