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6845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33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sau asked Jacob, “Why did you send those herds I met along the road?”“Master,” Jacob answered, “I sent them so you would be friendly to me.”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But, brother, I already have plenty,” Esau replied. “Keep them for yourself.”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o!” Jacob said. “Please accept them as a sign of your friendship for me. When you welcomed me and I saw your face, it was like seeing the face of Go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lease accept these as gifts I brought to you. God has been good to me, and I have everything I need.” Jacob kept insisting until Esau agre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Let's get ready to travel,” Esau said. “I'll go along with you.”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Jacob answered, “Master, you know traveling is hard on children, and I have to look after the sheep and goats that are nursing their young. If my animals travel too much in one day, they will all di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n't you go on ahead and let me travel along slowly with the children, the herds, and the flocks. We can meet again in the country of Edom.”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sau replied, “Let me leave some of my men with you.”“You don't have to do that,” Jacob answered. “I am happy, simply knowing that you are friendly to me.”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Esau left for Edom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Jacob went to Succoth, where he built a house for himself and set up shelters for his animals. That's why the place is called Succoth.Jacob Arrives  at Shechem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cob Meets Esau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leaving northern Syria, Jacob arrived safely at Shechem in Canaan and set up camp outside the city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and where he camped was owned by the descendants of Hamor, the father of Shechem. So Jacob paid them 100 pieces of silver for the property,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set up his tents and built an altar there to honor the God of Israel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ter that day Jacob met Esau coming with his 400 men. So Jacob told his children to walk with their mother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wo servant women, Zilpah and Bilhah, together with their children went first, followed by Leah and her children, then by Rachel and Josep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cob himself walked in front of them all, bowing to the ground seven times as he came near his broth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Esau ran toward Jacob and hugged and kissed him. Then the two brothers started crying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Esau noticed the women and children he asked, “Whose children are these?”Jacob answered, “These are the children the Lord has been kind enough to give to me, your servant.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two servant women and their children came and bowed down to Esau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xt, Leah and her children came and bowed down; finally, Joseph and Rachel also came and bowed dow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6">
  <a:themeElements>
    <a:clrScheme name="Theme3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2026-06-14T15:49:40Z</dcterms:created>
  <dcterms:modified xsi:type="dcterms:W3CDTF">2026-06-14T15:49:40Z</dcterms:modified>
  <dc:title>Bible.com.au: Genesis 33:1-20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