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ought, “If Esau attacks one group, perhaps the other can escap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acob prayed:You, Lord, are the God who was worshiped by my grandfather Abraham and by my father Isaac. You told me to return home to my family, and you promised to be with me and make me success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on't deserve all the good things you have done for me, your servant. When I first crossed the Jordan, I had only my walking stick, but now I have two large groups of people and anim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rescue me from my brother. I am afraid he will come and attack not only me, but my wives and children as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have promised that I would be a success and that someday it will be as hard to count my descendants as it is to count the grains of sand along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Jacob had spent the night there, he chose some animals as gifts for Esa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200 ]]></a:t>
            </a:r>
            <a:r>
              <a:rPr lang="en-US" b="1" sz="3000" spc="0" u="none">
                <a:solidFill>
                  <a:srgbClr val="000000">
                    <a:alpha val="100.00%"/>
                  </a:srgbClr>
                </a:solidFill>
                <a:latin typeface="Calibri"/>
              </a:rPr>
              <a:t><![CDATA[female goats and 20 males, 200 female sheep and 20 males, 30 female camels with their young, 40 cows and 10 bulls, and 20 female donkeys and 10 ma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 put servants in charge of each herd and told them, “Go ahead of me and keep a space between each he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to the servant in charge of the first herd, “When Esau meets you, he will ask whose servant you are. He will want to know where you are going and who owns those animals in front of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ell him, ‘They belong to your servant Jacob, who is coming this way. He is sending them as a gift to his master Esa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Gets Ready  To Meet Esa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also told the men in charge of the second and third herds and those who followed to say the same thing when they met Esa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told them to be sure to say that he was right behind them. Jacob hoped the gifts would make Esau friendly, so Esau would be glad to see him when they m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s men took the gifts on ahead of him, but he spent the night in camp.Jacob's Name  Is Changed to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Jacob got up in the middle of the night and took his wives, his eleven children, and everything he owned across to the other side of the Jabbok River for safe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s, Jacob went back and spent the rest of the night alone.A man came and fought with Jacob until just before daybre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man saw that he could not win, he struck Jacob on the hip and threw it out of joi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kept on wrestling until the man said, “Let go of me! It's almost daylight.”“You can't go until you bless me,” Jacob repl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man asked, “What is your name?”“Jacob,” he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said, “From now on, your name will no longer be Jacob. You will be called Israel, because you have wrestled with God and with men, and you have w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said, “Now tell me your name.”“Don't you know who I am?” he asked. And he blessed Jac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acob was on his way back home, some of God's angels came and met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I have seen God face to face, and I am still alive.” So he named the place Peni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was coming up as Jacob was leaving Peniel. He was limping because he had been struck on the 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scle on his hip joint had been injured. That's why even today the people of Israel don't eat the hip muscle of any anim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saw them, he said, “This is God's camp.” So he named the place Mahana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ent messengers on ahead to Esau, who lived in the land of Seir, also known as 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told them to say to Esau, “Master, I am your servant! I have lived with Laban all this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I own cattle, donkeys, and sheep, as well as many slaves. Master, I am sending these messengers in the hope that you will be kind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ssengers returned, they told Jacob, “We went to your brother Esau, and now he is heading this way with 400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was so frightened that he divided his people, sheep, cattle, and camels into two group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2026-05-23T11:10:17Z</dcterms:created>
  <dcterms:modified xsi:type="dcterms:W3CDTF">2026-05-23T11:10:17Z</dcterms:modified>
  <dc:title>Bible.com.au: Genesis 32:1-32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