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achel said, “I've struggled hard with my sister, and I've won!” So she named the boy Napht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Leah realized she could not have any more children, she let Jacob marry her servant Zilp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had a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m really lucky,” Leah said, and she named the boy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had anothe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ah exclaimed, “I'm happy now, and all the women will say how happy I am.” So she named him Asher.Love Flow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the time of the wheat harvest, Reuben found some love flowers and took them to his mother Leah. Rachel asked Leah for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Leah said, “It's bad enough that you stole my husband! Now you want my son's love flowers too.”“All right,” Rachel answered. “Let me have the flowers, and you can sleep with Jacob ton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when Jacob came in from the fields, Leah told him, “You're sleeping with me tonight. I hired you with my son's love flowers.”They slept together that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answered Leah's prayers by giving her a fifth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blems between Rachel  and Le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h shouted, “God has rewarded me for letting Jacob marry my servant,” and she named the boy Issac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Leah had another 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exclaimed, “God has given me a wonderful gift, and my husband will praise me for giving him six sons.” So she named the boy Zebul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ater, Leah had a daughter and named her Di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Finally, God remembered Rachel—he answered her prayer by giving her a son. “God has taken away my disgrace,” she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ll name the boy Joseph, and I'll pray that the Lord will give me another son.”Jacob and Lab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Joseph was born, Jacob said to Laban, “Release me from our agreement and let me return to my own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know how hard I've worked for you, so let me take my wives and children and le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But Laban told him, “If you really are my friend, stay on, and I'll pay whatever you ask. I'm sure the Lord has blessed me because of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answered:You've seen how hard I've worked for you, and you know how your flocks and herds have grown under my c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achel was very jealous of Leah for having children, and she said to Jacob, “I'll die if you don't give me some child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didn't have much before I came, but the Lord has blessed everything I have ever done for you. Now it's time for me to start looking out for my own fam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 much do you want me to pay you?” Laban asked.Then Jacob told him:I don't want you to pay me anything. Just do one thing, and I'll take care of your sheep and goa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 me go through your flocks and herds and take the sheep and goats that are either spotted or speckled and the black lambs. That's all you need to gi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future you can easily find out if I've been honest. Just look and see if my animals are either spotted or speckled, or if the lambs are black. If they aren't, they've been stolen from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agree to that,” was Laban's respo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fore the end of the day, Laban had separated his spotted and speckled animals and the black lambs from the others and had put his sons in charge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Laban made Jacob keep the rest of the sheep and goats at a distance of three days' journe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acob cut branches from some poplar trees and from some almond and evergreen trees. He peeled off part of the bark and made the branches look spotted and speckl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he put the branches where the sheep and goats would see them while they were drinking from the water trough. The goats mated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front of the branches, and their young were spotted and speck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acob became upset with Rachel and answered, “Don't blame me! I'm not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me of the sheep that Jacob was keeping for Laban were already spotted. And when the others were ready to mate, he made sure that they faced in the direction of the spotted and black ones. In this way, Jacob built up a flock of sheep for himself and did not put them with the other shee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the stronger sheep were mating near the drinking place, Jacob made sure that the spotted branches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he would not put out the branches when the weaker animals were mating. So Jacob got all of the healthy animals, and Laban got what was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acob soon became rich and successful. He owned many sheep, goats, camels, and donkeys, as well as a lot of sla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take my servant Bilhah,” Rachel told him. “Have children by her, and I'll let them be born on my knees to show that they are m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Rachel let Jacob marry Bilh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had a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achel named him Dan, because she said, “God has answered my prayers. He judged in my favor and has given me a 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ilhah and Jacob had a second so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Genesis 30:1-43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