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5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ate in the afternoon, when the breeze began to blow, the man and woman heard the Lord God walking in the garden. So they hid behind some trees.Sin Brings a Cur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God called out to the man and asked, “Where are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man answered, “I was naked, and when I heard you walking through the garden, I was frightened and h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did you know you were naked?” God asked. “Did you eat any fruit from that tree in the middle of the gard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as the woman you put here with me,” the man said. “She gave me some of the fruit, and I ate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God then asked the woman, “What have you done?”“The snake tricked me,” she answered, “and I ate some of that fru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Lord God said to the snake:“Because of what you have done,you will be the only animalto suffer this curse—For as long as you live,you will crawl on your stomachand eat di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nd this womanwill hate each other;your descendants and herswill always be enemies.One of hers will strike youon the head,and you will strike himon the he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Lord God said to the woman,“You will suffer terriblywhen you give birth.But you will still desireyour husband,and he will rule over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the man,“You listened to your wifeand ate the fruitI told you not to eat.And so, the groundwill be under a cursebecause of what you did.As long as you live,you will have to struggleto grow enough f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irst S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r food will be plants,but the ground will producethorns and thist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ill sweat all your lifeto earn a living;you were made out of soil,and you will once againturn into so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an Adam named his wife Eve because she would become the mother of all who l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Lord God made clothes out of animal skins for the man and his wi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said, “They now know the difference between right and wrong, just as we do. But they must not be allowed to eat fruit from the tree that lets them live fore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Lord God sent them out of the Garden of Eden, where they would have to work the ground from which the man had been ma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God put winged creatures at the entrance to the garden and a flaming, flashing sword to guard the way to the life-giving tr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nake was sneakier than any of the other wild animals that the Lord God had made. One day it came to the woman and asked, “Did God tell you not to eat fruit from any tree in the gard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woman answered, “God said we could eat fruit from any tree in the gard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xcept the one in the middle. He told us not to eat fruit from that tree or even to touch it. If we do, we will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 you won't!” the snake repl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understands what will happen on the day you eat fruit from that tree. You will see what you have done, and you will know the difference between right and wrong, just as God do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woman stared at the fruit. It looked beautiful and tasty. She wanted the wisdom that it would give her, and she ate some of the fruit. Her husband was there with her, so she gave some to him, and he ate it to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once they saw what they had done, and they realized they were naked. Then they sewed fig leaves together to cover themselves.]]></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2026-08-02T14:17:31Z</dcterms:created>
  <dcterms:modified xsi:type="dcterms:W3CDTF">2026-08-02T14:17:31Z</dcterms:modified>
  <dc:title>Bible.com.au: Genesis 3:1-24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