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9: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y replied, “We can't do that until they all get here, and the rock has been rolled away from the we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ile Jacob was still talking with the men, his cousin Rachel came up with her father's shee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acob saw her and his uncle's sheep, he rolled the rock away and watered the sh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hen kissed Rachel and started crying because he was so happ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told her that he was the son of her aunt Rebekah, and she ran and told her father about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soon as Laban heard the news, he ran out to meet Jacob. He hugged and kissed him and brought him to his home, where Jacob told him everything that had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aban said, “You are my nephew, and you are like one of my own family.”Jacob Marries Leah  and RachelAfter Jacob had been there for a mon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aban said to him, “You shouldn't have to work without pay, just because you are a relative of mine. What do you want me to giv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Laban had two daughters. Leah was older than Rachel, but her eyes didn't sparkle, while Rachel was beautiful and had a good figu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Jacob was in love with Rachel, he answered, “If you will let me marry Rachel, I'll work seven years for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acob Arrives  at Laban's Ho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ban replied, “It's better for me to let you marry Rachel than for someone else to have her. So stay and work for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acob worked seven years for Laban, but the time seemed like only a few days, because he loved Rachel so mu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acob said to Laban, “The time is up, and I want to marry Rachel n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Laban gave a big feast and invited all their neighbo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that evening he brought Leah to Jacob, who married her and spent the night with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aban also gave Zilpah to Leah as her servant wom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next morning Jacob found out that he had married Leah, and he asked Laban, “Why did you do this to me? Didn't I work to get Rachel? Why did you trick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aban replied, “In our country the older daughter must get married fir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fter you spend this week with Leah, you may also marry Rachel. But you will have to work for me another seven yea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30 ]]></a:t>
            </a:r>
            <a:r>
              <a:rPr lang="en-US" b="1" sz="3000" spc="0" u="none">
                <a:solidFill>
                  <a:srgbClr val="000000">
                    <a:alpha val="100.00%"/>
                  </a:srgbClr>
                </a:solidFill>
                <a:latin typeface="Calibri"/>
              </a:rPr>
              <a:t><![CDATA[At the end of the week of celebration, Laban let Jacob marry Rachel, and he gave her his servant woman Bilhah. Jacob loved Rachel more than he did Leah, but he had to work another seven years for Lab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acob continued on his way to the ea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Lord knew that Jacob loved Rachel more than he did Leah, and so he gave children to Leah, but not to Rach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eah gave birth to a son and named him Reuben. Then she said, “The Lord has taken away my sorrow. Now my husband will love me more than he does Rach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he had a second son and named him Simeon, because she said, “The Lord has heard that my husband doesn't love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Leah's third son was born, she said, “Now my husband will hold me close.” So this son was named Lev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he had one more son and named him Judah, because she said, “I'll praise the Lo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looked out in a field and saw a well where shepherds took their sheep for water. Three flocks of sheep were lying around the well, which was covered with a large r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epherds would roll the rock away when all their sheep had gathered there. Then after the sheep had been watered, the shepherds would roll the rock back over the mouth of the we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acob asked the shepherds, “Where are you from?”“We're from Haran,” they answ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asked, “Do you know Nahor's grandson Laban?”“Yes we do,” they repl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 is he?” Jacob asked.“He's fine,” they answered. “And here comes his daughter Rachel with the shee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cob told them, “Look, the sun is still high up in the sky, and it's too early to bring in the rest of the flocks. Water your sheep and take them back to the pasture.”]]></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2026-06-14T14:41:14Z</dcterms:created>
  <dcterms:modified xsi:type="dcterms:W3CDTF">2026-06-14T14:41:14Z</dcterms:modified>
  <dc:title>Bible.com.au: Genesis 29:1-35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