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2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y son, listen carefully to what I want you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and kill two of your best young goats and bring them to me. I'll cook the tasty food that your father loves so mu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you can take it to him, so he can eat it and give you his blessing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brother Esau is a hairy man,” Jacob reminded her. “And I am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my father touches me and realizes I am trying to trick him, he will put a curse on me instead of giving me a ble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bekah insisted, “Let his curse fall on me! Just do what I say and bring me the m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acob brought the meat to his mother, and she cooked the tasty food that his father li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took Esau's best clothes and put them on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also covered the smooth part of his hands and neck with goatsk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ave him some bread and the tasty food she had coo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Blesses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ent to his father and said, “Father, here I am.”“Which one of my sons are you?” his father as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replied, “I am Esau, your first-born, and I have done what you told me. Please sit up and eat the meat I have brought. Then you can give me your bless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asked, “My son, how did you find an animal so quickly?”“The Lord your God was kind to me,” Jacob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son,” Isaac said, “come closer, where I can touch you and find out if you really are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ent closer. His father touched him and said, “You sound like Jacob, but your hands feel hairy like Esa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o Isaac blessed Jacob, thinking he was Esa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aac asked, “Are you really my son Esau?”“Yes, I am,” Jacob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saac told him, “Serve me the wild meat, and I can give you my blessing.”Jacob gave him some meat, and he ate it. He also gave him some wine, and he drank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saac said, “Son, come over here and kis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Jacob was kissing him, Isaac caught the smell of his clothes and said:“The smell of my sonis like a fieldthe Lord has bl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aac was old and almost blind, when he called in his first-born son Esau, who asked him, “Father, what can I do for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will bless you, my son,with dew from heavenand with fertile fields,rich with grain and grap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tions will be your servantsand bow down to you.You will rule over your brothers,and they will kneelat your feet.Anyone who curses youwill be cursed;anyone who blesses youwill be bless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ight after Isaac had given Jacob his blessing and Jacob had gone, Esau came back from hun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cooked the tasty food, brought it to his father, and said, “Father, please sit up and eat the meat I have brought you, so you can give me your bles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are you?” Isaac asked.“I am Esau, your first-born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started trembling and said, “Then who brought me some wild meat right before you came in? I ate it and gave him a blessing that cannot be taken ba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sau cried out in great distress, “Father, give me a blessing to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aac answered, “Your brother tricked me and stole your bless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sau replied, “My brother deserves the name Jacob, because he has already cheated me twice. The first time he cheated me out of my rights as the first-born son, and now he has cheated me out of my blessing.” Then Esau asked his father, “Don't you have any blessing left for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y son,” Isaac answered, “I have made Jacob the ruler over you and your brothers, and all of you will be his servants. I have also promised him all the grain and grapes that he needs. There's nothing left that I can do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replied, “I am old and might die at any t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ather,” Esau asked, “don't you have more than one blessing? You can surely give me a blessing too!” Then Esau started crying aga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his father said:“Your home will be farfrom that fertile land,where dew comes downfrom the heave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the powerof your swordand be your brother's slave.But when you decide to be free,you will break loo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ated his brother Jacob because he had stolen the blessing that was supposed to be his. So he said to himself, “Just as soon as my father dies, I'll kill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Rebekah found out what Esau planned to do, she sent for Jacob and told him, “Son, your brother Esau is just waiting for a chance to kill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listen carefully and do what I say. Go to the home of my brother Laban in Har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tay with him for a while. When Esau stops being ang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forgets what you have done to him, I'll send for you to come home. Why should I lose both of my sons on the same d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Rebekah later told Isaac, “Those Hittite wives of Esau are making my life miserable! If Jacob marries a Hittite woman, I'd be better off dea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go hunting with your bow and arrows and kill a wild anim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ok some of that tasty food that I love so much and bring it to me. I want to eat it once more and give you my blessing before I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bekah had been listening, and as soon as Esau left to go hun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Jacob, “I heard your father tell Esa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kill a wild animal and cook some tasty food for him before he dies. Your father said this because he wants to bless your brother with the Lord as his witnes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2026-05-25T05:09:03Z</dcterms:created>
  <dcterms:modified xsi:type="dcterms:W3CDTF">2026-05-25T05:09:03Z</dcterms:modified>
  <dc:title>Bible.com.au: Genesis 27:1-46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