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my son, listen carefully to what I want you to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and kill two of your best young goats and bring them to me. I'll cook the tasty food that your father loves so mu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you can take it to him, so he can eat it and give you his blessing before he 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brother Esau is a hairy man,” Jacob reminded her. “And I am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my father touches me and realizes I am trying to trick him, he will put a curse on me instead of giving me a bless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bekah insisted, “Let his curse fall on me! Just do what I say and bring me the me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acob brought the meat to his mother, and she cooked the tasty food that his father lik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e took Esau's best clothes and put them on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also covered the smooth part of his hands and neck with goatsk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ave him some bread and the tasty food she had cook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 Blesses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cob went to his father and said, “Father, here I am.”“Which one of my sons are you?” his father as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acob replied, “I am Esau, your first-born, and I have done what you told me. Please sit up and eat the meat I have brought. Then you can give me your bless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aac asked, “My son, how did you find an animal so quickly?”“The Lord your God was kind to me,” Jacob answ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son,” Isaac said, “come closer, where I can touch you and find out if you really are Esa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acob went closer. His father touched him and said, “You sound like Jacob, but your hands feel hairy like Esa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o Isaac blessed Jacob, thinking he was Esa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saac asked, “Are you really my son Esau?”“Yes, I am,” Jacob answ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Isaac told him, “Serve me the wild meat, and I can give you my blessing.”Jacob gave him some meat, and he ate it. He also gave him some wine, and he drank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Isaac said, “Son, come over here and kiss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le Jacob was kissing him, Isaac caught the smell of his clothes and said:“The smell of my sonis like a fieldthe Lord has bless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aac was old and almost blind, when he called in his first-born son Esau, who asked him, “Father, what can I do for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d will bless you, my son,with dew from heavenand with fertile fields,rich with grain and grap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tions will be your servantsand bow down to you.You will rule over your brothers,and they will kneelat your feet.Anyone who curses youwill be cursed;anyone who blesses youwill be bless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ight after Isaac had given Jacob his blessing and Jacob had gone, Esau came back from hun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cooked the tasty food, brought it to his father, and said, “Father, please sit up and eat the meat I have brought you, so you can give me your bless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o are you?” Isaac asked.“I am Esau, your first-born 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saac started trembling and said, “Then who brought me some wild meat right before you came in? I ate it and gave him a blessing that cannot be taken bac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sau cried out in great distress, “Father, give me a blessing to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saac answered, “Your brother tricked me and stole your bless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sau replied, “My brother deserves the name Jacob, because he has already cheated me twice. The first time he cheated me out of my rights as the first-born son, and now he has cheated me out of my blessing.” Then Esau asked his father, “Don't you have any blessing left for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y son,” Isaac answered, “I have made Jacob the ruler over you and your brothers, and all of you will be his servants. I have also promised him all the grain and grapes that he needs. There's nothing left that I can do for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aac replied, “I am old and might die at any ti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ather,” Esau asked, “don't you have more than one blessing? You can surely give me a blessing too!” Then Esau started crying aga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his father said:“Your home will be farfrom that fertile land,where dew comes downfrom the heave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will live by the powerof your swordand be your brother's slave.But when you decide to be free,you will break loo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sau hated his brother Jacob because he had stolen the blessing that was supposed to be his. So he said to himself, “Just as soon as my father dies, I'll kill Jaco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Rebekah found out what Esau planned to do, she sent for Jacob and told him, “Son, your brother Esau is just waiting for a chance to kill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listen carefully and do what I say. Go to the home of my brother Laban in Har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tay with him for a while. When Esau stops being angr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forgets what you have done to him, I'll send for you to come home. Why should I lose both of my sons on the same d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Rebekah later told Isaac, “Those Hittite wives of Esau are making my life miserable! If Jacob marries a Hittite woman, I'd be better off dea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go hunting with your bow and arrows and kill a wild anim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ok some of that tasty food that I love so much and bring it to me. I want to eat it once more and give you my blessing before I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bekah had been listening, and as soon as Esau left to go hun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said to Jacob, “I heard your father tell Esa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kill a wild animal and cook some tasty food for him before he dies. Your father said this because he wants to bless your brother with the Lord as his witnes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2026-07-26T02:20:45Z</dcterms:created>
  <dcterms:modified xsi:type="dcterms:W3CDTF">2026-07-26T02:20:45Z</dcterms:modified>
  <dc:title>Bible.com.au: Genesis 27:1-46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