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1393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26: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saac and Abimelec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ce during Abraham's lifetime, the fields had not produced enough grain, and now the same thing happened. So Isaac went to King Abimelech of the Philistines in the land of Gera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ecause the Lord had appeared to Isaac and said:Isaac, stay away from Egypt! I will show you where I want you to g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 will live there as a foreigner, but I will be with you and bless you. I will keep my promise to your father Abraham by giving this land to you and your descendan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will give you as many descendants as there are stars in the sky, and I will give your descendants all of this land. They will be a blessing to every nation on ear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ecause Abraham did everything I told him to d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saac moved to Gera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ith his beautiful wife Rebekah. He was afraid that someone might kill him to get her, and so he told everyone that Rebekah was his sist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fter Isaac had been there a long time, King Abimelech looked out a window and saw Isaac hugging and kissing Rebeka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bimelech called him in and said, “Rebekah must be your wife! Why did you say she is your sister?”“Because I thought someone would kill me,” Isaac answer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on't you know what you've done?” Abimelech exclaimed. “If someone had slept with her, you would have made our whole nation guilt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Abimelech warned his people that anyone who even touched Isaac or Rebekah would be put to dea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saac planted grain and had a good harvest that same year. The Lord blessed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saac was so successful that he became very ric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n fact, the Philistines were jealous of the large number of sheep, goats, and slaves that Isaac own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y stopped up the wells that Abraham's servants had dug before his dea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inally, Abimelech said, “Isaac, I want you to leave our country. You have become too powerful to stay her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saac left and settled in Gerar Valle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re he cleaned out those wells that the Philistines had stopped up. Isaac also gave each of the wells the same name that Abraham had given to t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ile his servants were digging in the valley, they found a spring-fed wel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the shepherds of Gerar Valley quarreled with Isaac's shepherds and claimed the water belonged to them. So this well was named “Quarrel,” because they had quarreled with Isaac.]]></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saac's servants dug another well, and the shepherds also quarreled about it. So that well was named “Jealou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inally, they dug one more well. There was no quarreling this time, and the well was named “Lots of Room,” because the Lord had given them room and would make them very successfu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saac went on to Beersheb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ere the Lord appeared to him that night and told him, “Don't be afraid! I am the God who was worshiped by your father Abraham, my servant. I will be with you and bless you, and because of Abraham I will give you many descendant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saac built an altar there and worshiped the Lord. Then he set up camp, and his servants started digging a wel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Meanwhile, Abimelech had left Gerar and was taking his advisor Ahuzzath and his army commander Phicol to see Isaac.]]></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en they arrived, Isaac asked, “Why are you here? Didn't you send me away because you hated m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y answered, “We now know for certain that the Lord is with you, and we have decided there needs to be a peace treaty between you and us. So let's make a solemn agreemen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not to harm each other. Remember, we have never hurt you, and when we sent you away, we let you go in peace. The Lord has truly blessed you.”]]></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saac gave a big feast for them, and everyone ate and drank.]]></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Early the next morning Isaac and the others made a solemn agreement, then he let them go in peac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Later that same day Isaac's servants came and said, “We've struck wate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o Isaac named the well Shibah, and the town is still called Beersheba.Esau's Foreign Wiv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hen Esau was 40 years old, he married Judith the daughter of Beeri the Hittite and Basemath the daughter of Elon the Hittit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ut these two women brought a lot of grief to Esau's parents Isaac and Rebeka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9">
  <a:themeElements>
    <a:clrScheme name="Theme6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2026-10-22T19:34:17Z</dcterms:created>
  <dcterms:modified xsi:type="dcterms:W3CDTF">2026-10-22T19:34:17Z</dcterms:modified>
  <dc:title>Bible.com.au: Genesis 26:1-35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