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Isaac had been there a long time, King Abimelech looked out a window and saw Isaac hugging and kissing Reb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melech called him in and said, “Rebekah must be your wife! Why did you say she is your sister?”“Because I thought someone would kill me,” Isaac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know what you've done?” Abimelech exclaimed. “If someone had slept with her, you would have made our whole nation gui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bimelech warned his people that anyone who even touched Isaac or Rebekah would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planted grain and had a good harvest that same year. The Lord bless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saac was so successful that he became very ri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fact, the Philistines were jealous of the large number of sheep, goats, and slaves that Isaac ow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topped up the wells that Abraham's servants had dug before his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inally, Abimelech said, “Isaac, I want you to leave our country. You have become too powerful to stay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aac left and settled in Gerar Val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and Abimel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 he cleaned out those wells that the Philistines had stopped up. Isaac also gave each of the wells the same name that Abraham had give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his servants were digging in the valley, they found a spring-fed 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shepherds of Gerar Valley quarreled with Isaac's shepherds and claimed the water belonged to them. So this well was named “Quarrel,” because they had quarreled with Isaa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s servants dug another well, and the shepherds also quarreled about it. So that well was named “Jeal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they dug one more well. There was no quarreling this time, and the well was named “Lots of Room,” because the Lord had given them room and would make them very success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aac went on to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 the Lord appeared to him that night and told him, “Don't be afraid! I am the God who was worshiped by your father Abraham, my servant. I will be with you and bless you, and because of Abraham I will give you many descend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aac built an altar there and worshiped the Lord. Then he set up camp, and his servants started digging a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Abimelech had left Gerar and was taking his advisor Ahuzzath and his army commander Phicol to see Isaa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y arrived, Isaac asked, “Why are you here? Didn't you send me away because you hate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during Abraham's lifetime, the fields had not produced enough grain, and now the same thing happened. So Isaac went to King Abimelech of the Philistines in the land of Ger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We now know for certain that the Lord is with you, and we have decided there needs to be a peace treaty between you and us. So let's make a solemn agree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t to harm each other. Remember, we have never hurt you, and when we sent you away, we let you go in peace. The Lord has truly blessed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gave a big feast for them, and everyone ate and d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arly the next morning Isaac and the others made a solemn agreement, then he let them go in pe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ater that same day Isaac's servants came and said, “We've struck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Isaac named the well Shibah, and the town is still called Beersheba.Esau's Foreign Wiv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was 40 years old, he married Judith the daughter of Beeri the Hittite and Basemath the daughter of Elon the Hitt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se two women brought a lot of grief to Esau's parents Isaac and Reb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Lord had appeared to Isaac and said:Isaac, stay away from Egypt! I will show you where I want you to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live there as a foreigner, but I will be with you and bless you. I will keep my promise to your father Abraham by giving this land to you and your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ive you as many descendants as there are stars in the sky, and I will give your descendants all of this land. They will be a blessing to every nation on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Abraham did everything I told him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aac moved to Ger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his beautiful wife Rebekah. He was afraid that someone might kill him to get her, and so he told everyone that Rebekah was his sister.]]></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2026-05-18T06:33:03Z</dcterms:created>
  <dcterms:modified xsi:type="dcterms:W3CDTF">2026-05-18T06:33:03Z</dcterms:modified>
  <dc:title>Bible.com.au: Genesis 26:1-35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