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Isaac had been there a long time, King Abimelech looked out a window and saw Isaac hugging and kissing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called him in and said, “Rebekah must be your wife! Why did you say she is your sister?”“Because I thought someone would kill me,” Isaac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know what you've done?” Abimelech exclaimed. “If someone had slept with her, you would have made our whole nation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bimelech warned his people that anyone who even touched Isaac or Rebekah would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grain and had a good harvest that same year.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aac was so successful that he became very ri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fact, the Philistines were jealous of the large number of sheep, goats, and slaves that Isaac ow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topped up the wells that Abraham's servants had dug before his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Abimelech said, “Isaac, I want you to leave our country. You have become too powerful to st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aac left and settled in Gerar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he cleaned out those wells that the Philistines had stopped up. Isaac also gave each of the wells the same name that Abraham had giv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his servants were digging in the valley, they found a spring-fed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hepherds of Gerar Valley quarreled with Isaac's shepherds and claimed the water belonged to them. So this well was named “Quarrel,” because they had quarreled with Isaa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s servants dug another well, and the shepherds also quarreled about it. So that well was named “Jeal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dug one more well. There was no quarreling this time, and the well was named “Lots of Room,” because the Lord had given them room and would make them very success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aac went on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 the Lord appeared to him that night and told him, “Don't be afraid! I am the God who was worshiped by your father Abraham, my servant. I will be with you and bless you, and because of Abraham I will give you many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worshiped the Lord. Then he set up camp, and his servants started diggin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ch had left Gerar and was taking his advisor Ahuzzath and his army commander Phicol to see Isaa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arrived, Isaac asked, “Why are you here? Didn't you send me away because you hate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during Abraham's lifetime, the fields had not produced enough grain, and now the same thing happened. So Isaac went to King Abimelech of the Philistines in the land of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now know for certain that the Lord is with you, and we have decided there needs to be a peace treaty between you and us. So let's make a solemn agree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to harm each other. Remember, we have never hurt you, and when we sent you away, we let you go in peace. The Lord has truly blessed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gave a big feast for them, and everyone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Isaac and the others made a solemn agreement, then he let them go in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ter that same day Isaac's servants came and said, “We've struck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saac named the well Shibah, and the town is still called Beersheba.Esau's Foreign Wi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40 years old, he married Judith the daughter of Beeri the Hittite and Basemath the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se two women brought a lot of grief to Esau's parents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Lord had appeared to Isaac and said:Isaac, stay away from Egypt! I will show you where I want you to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live there as a foreigner, but I will be with you and bless you. I will keep my promise to your father Abraham by giving this land to you and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you as many descendants as there are stars in the sky, and I will give your descendants all of this land. They will be a blessing to every nation on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did everything I told hi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ac moved to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is beautiful wife Rebekah. He was afraid that someone might kill him to get her, and so he told everyone that Rebekah was his sist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2026-07-02T12:03:53Z</dcterms:created>
  <dcterms:modified xsi:type="dcterms:W3CDTF">2026-07-02T12:03:53Z</dcterms:modified>
  <dc:title>Bible.com.au: Genesis 26:1-35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