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blessed Isaac after this, and Isaac moved to a place called “The Well of the Living One Who Sees Me.”Ishmael'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hmael was the son of Abraham and Hagar, the slave woman of Sar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hmael had twelve sons, in this order: Nebaioth, Kedar, Adbeel, Mibs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of Ishmael's sons was a tribal chief, and a village was named after each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Ishmael had settled in the land east of his brothers, and his sons settled everywhere from Havilah to Shur, east of Egypt on the way to Asshur. Ishmael was 137 when he died.The Birth of Esau  and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 was the son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was 40 years old when he married Rebekah, the daughter of Bethuel. She was also the sister of Laban, the Aramean from northern Syria.Almost 20 years l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bekah still had no children. So Isaac asked the Lord to let her have a child, and the Lord answered hi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Marries Ketu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Rebekah gave birth, she knew she was going to have twins, because she could feel them inside her, fighting each other. She thought, “Why is this happening to me?” Finally, she asked the Lord why her twins were figh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ld her:“Your two sons will becometwo separate nations.The younger of the twowill be stronger,and the older sonwill be his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Rebekah gave bi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baby was covered with red hair, so he was named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cond baby grabbed on to his brother's heel, so they named him Jacob. Isaac was 60 years old when they were born.Esau Sells His Rights  as the First-Born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acob and Esau grew older, Esau liked the outdoors and became a good hunter, while Jacob lived the quiet life of a shephe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sau would take the meat of wild animals to his father Isaac, so Isaac loved him more, but Jacob was his mother's favorite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when Jacob was cooking some stew, Esau came home hu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I'm starving to death! Here and now give me some of that red stew!” That's how Esau got the name “Ed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Sell me your rights as the first-born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married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m about to die,” Esau answered. “What good will those rights d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acob said, “Promise me your birthrights, here and now!” And that's what Esau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then gave Esau some bread and some of the bean stew, and when Esau had finished eating and drinking, he just got up and left, showing how little he thought of his rights as the first-bo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six sons: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ater, Jokshan became the father of Sheba and Dedan, and when Dedan grew up, he had three sons: Asshurim, Letushim, and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dian also had five sons: Ephah, Epher, Hanoch, Abida, and Elda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Abraham was still alive, he gave gifts to the sons of Hagar and Keturah. He also sent their sons to live in the east far from his son Isaac, and when Abraham died, he left everything to Isaac.The Death of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braham died at the ripe old age of 17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His sons Isaac and Ishmael buried him east of Hebron in Machpelah Cave that was part of the field Abraham had bought from Ephron son of Zohar the Hittite. Abraham was buried there beside his wife Sara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2026-05-22T17:36:55Z</dcterms:created>
  <dcterms:modified xsi:type="dcterms:W3CDTF">2026-05-22T17:36:55Z</dcterms:modified>
  <dc:title>Bible.com.au: Genesis 25:1-34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