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phron was sitting there near the city gate, when Abraham made this request, and he answ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r, the whole field, including the cave, is yours. With my own people as witnesses, I freely give it to you as a burial place for your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ce again, Abraham bowed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id to Ephron, “In front of these witnesses, I offer you the full price, so I can bury my wife. Please accept my off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But sir,” the man replied, “the property is worth only 400 pieces of silver. Why should we haggle over such a small amount? Take the land. It's you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Abraham accepted Ephron's offer and paid him the 400 pieces of silver in front of everyone at the city gate. That's how Abraham came to own Ephron's property east of Mamre, which included the field with all of its trees, as well as Machpelah Cave at the end of the fie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Abraham buried his wife Sarah in Machpelah Cave that was in the fie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had bought from the Hitt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rah's Death and Buri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Sarah was 127 years old, she died in Kiriath-Arba, better known as Hebron, in the land of Canaan. After Abraham had mourned for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ent to the Hittites an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live as a foreigner in your land, and I don't own any property where I can bury my wife. Please let me buy a piece of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Sir,” they answered, “you are an important man. Choose the best place to bury your wife. None of us would refuse you a resting place for your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raham bowed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eplied, “If you are willing to let me bury my wife here, please ask Zohar's son Ephr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sell me Machpelah Cave at the end of his field. I'll pay what it's worth, and all of you can be witnesse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2026-08-02T14:18:39Z</dcterms:created>
  <dcterms:modified xsi:type="dcterms:W3CDTF">2026-08-02T14:18:39Z</dcterms:modified>
  <dc:title>Bible.com.au: Genesis 23:1-20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