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5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reached the place that God had told him about, Abraham built an altar and placed the wood on it. Next, he tied up his son and put him on the w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hen took the knife and got ready to kill his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ord's angel shouted from heaven, “Abraham! Abraham!”“Here I am!” he answ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n't hurt the boy or harm him in any way!” the angel said. “Now I know that you truly obey God, because you were willing to offer him your only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raham looked up and saw a ram caught by its horns in the bushes. So he took the ram and sacrificed it instead of his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braham named that place “The Lord Will Provide.” And even now people say, “On the mountain of the Lord it will be provi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s angel called out from heaven a second ti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ere willing to offer your only son to the Lord, and so he makes you this solemn promi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bless you and give you such a large family, that someday your descendants will be more numerous than the stars in the sky or the grains of sand along the seashore. They will defeat their enemies and take over the cities where their enemies l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have obeyed me, and so you and your descendants will be a blessing to all nations on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Tells Abraham  To Offer Isaac  as a Sacrifi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raham and Isaac went back to the servants who had come with him, and they returned to Abraham's home in Beersheba.The Children of Nah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3 ]]></a:t>
            </a:r>
            <a:r>
              <a:rPr lang="en-US" b="1" sz="3000" spc="0" u="none">
                <a:solidFill>
                  <a:srgbClr val="000000">
                    <a:alpha val="100.00%"/>
                  </a:srgbClr>
                </a:solidFill>
                <a:latin typeface="Calibri"/>
              </a:rPr>
              <a:t><![CDATA[Abraham's brother Nahor had married Milcah, and Abraham was later told that they had eight sons. Uz was their first-born; Buz was next, and then there was Kemuel the father of Aram; their other five sons were: Chesed, Hazo, Pildash, Jidlaph, and Bethuel the father of Rebek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hor also had another wife. Her name was Reumah, and she had four sons: Tebah, Gaham, Tahash, and Maac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years later God decided to test Abraham, so he spoke to him.Abraham answered, “Here I am,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Go get Isaac, your only son, the one you dearly love! Take him to the land of Moriah, and I will show you a mountain where you must sacrifice him to me on the fires of an alt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braham got up early the next morning and chopped wood for the fire. He put a saddle on his donkey and set out with Isaac and two servants for the place where God had told him to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ree days later Abraham looked off in the distance and saw the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old his servants, “Stay here with the donkey, while my son and I go over there to worship. We will come 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ham put the wood on Isaac's shoulder, but he carried the hot coals and the knife. As the two of them walked alo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Isaac said, “Father, we have the coals and the wood, but where is the lamb for the sacrifice?”“My son,” Abraham answered, “God will provide the lamb.”The two of them walked on, and]]></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2026-05-18T06:37:11Z</dcterms:created>
  <dcterms:modified xsi:type="dcterms:W3CDTF">2026-05-18T06:37:11Z</dcterms:modified>
  <dc:title>Bible.com.au: Genesis 22:1-24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