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3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1: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ime came when Sarah no longer had to nurse Isaac, and on that day Abraham gave a big feast.Hagar and Ishmael  Are Sent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One day, Sarah noticed Hagar's son Ishmael playing, and she said to Abraham, “Get rid of that Egyptian slave woman and her son! I don't want him to inherit anything. It should all go to my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braham was worried about Ishm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God said, “Abraham, don't worry about your slave woman and the boy. Just do what Sarah tells you. Isaac will inherit your family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son of the slave woman is also your son, and I will make his descendants into a great n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arly the next morning Abraham gave Hagar an animal skin full of water and some bread. Then he put the boy on her shoulder and sent them away.They wandered around in the desert near Beersheb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fter they had run out of water, Hagar put her son under a bu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he sat down a long way off, because she could not bear to watch him die. And she cried bitter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God heard the boy crying, the angel of God called out to Hagar from heaven and said, “Hagar, why are you worried? Don't be afraid. I have heard your son cr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lp him up and hold his hand, because I will make him the father of a great n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rah Has a S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God let her see a well. So she went to the well and filled the skin with water, then gave some to her 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God blessed Ishmael, and as the boy grew older, he became an expert at hunting with his bow and arrows. He lived in the Paran Desert, and his mother chose an Egyptian woman for him to marry.A Peace Trea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bout this time Abimelech and his army commander Phicol said to Abraham, “God blesses everything you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I want you to promise in the name of God that you will always be loyal to me and my descendants, just as I have always been loyal to you in this land where you have lived as a foreign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o, Abraham promised he wou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e day, Abraham told Abimelech, “Some of your servants have taken over one of my wel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is the first I've heard about it,” Abimelech replied. “Why haven't you said something before? I don't have any idea who did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braham gave Abimelech some sheep and cattle, then the two men made a peace trea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raham separated seven female lambs from his flock of shee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bimelech asked, “Why have you done thi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was good to Sarah and kept his promi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braham replied, “I want you to accept these seven lambs as proof that I dug this we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y called the place Beersheba, because they made a treaty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the treaty was completed, Abimelech and his army commander Phicol went back to the land of the Philistin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braham planted a tamarisk tree in Beersheba and worshiped the eternal Lord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Abraham lived a long time as a foreigner in the land of the Philistin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though Abraham was very old, Sarah had a son exactly at the time God had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raham named his son Isaa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boy was eight days old, Abraham circumcised him, just as God had comman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raham was 100 years old when Isaac was bor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rah said, “God has made me laugh. And now everyone will laugh with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would have dared to tell Abraham that someday I would have a child? But in his old age, I have given him a son.”]]></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2026-05-25T01:20:38Z</dcterms:created>
  <dcterms:modified xsi:type="dcterms:W3CDTF">2026-05-25T01:20:38Z</dcterms:modified>
  <dc:title>Bible.com.au: Genesis 21:1-34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