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236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imelech then called in Abraham and said:Look what you've done to us! What have I ever done to you? Why did you make me and my nation guilty of such a terrible s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ere you thinking when you did thi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answered:I did it because I didn't think any of you respected God, and I was sure that someone would kill me to get my wif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sides, she is my half sister. We have the same father, but different moth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made us leave my father's home and start wandering, I told her, “If you really love me, then tell everyone that I am your brother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bimelech had given Abraham some sheep, cattle, and slaves, he sent Sarah back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ld Abraham he could settle anywhere in his countr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 to Sarah, “I have given your brother 1,000 pieces of silver as proof to everyone that you have done nothing wrong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-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anwhile, God had kept Abimelech's wife and slaves from having children. But Abraham prayed, and God let them start having children aga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and Sarah at Gera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moved to the Southern Desert, where he settled between Kadesh and Shur. Later he went to Gerar, and while there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ld everyone that his wife Sarah was his sister. So King Abimelech of Gerar had Sarah brought to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came to Abimelech in a dream and said, “You have taken a married woman into your home, and for this you will die!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imelech said to the Lord, “Don't kill me! I haven't slept with Sarah. Didn't they say they were brother and sister? I am completely innocent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continued:I know you are innocent. That's why I kept you from sleeping with Sarah and doing anything wro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is a prophet. Let her go back to him, and his prayers will save you from death. But if you don't return her, you and all your people will di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rly the next morning Abimelech sent for his officials, and when he told them what had happened, they were frighten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2026-06-22T05:50:24Z</dcterms:created>
  <dcterms:modified xsi:type="dcterms:W3CDTF">2026-06-22T05:50:24Z</dcterms:modified>
  <dc:title>Bible.com.au: Genesis 20:1-18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