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6973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2: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So the heavens and the earth and everything else were created.The Seventh Da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y the seventh day God had finished his work, and so he reste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God blessed the seventh day and made it special, because on that day he rested from his work.]]></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at's how God created the heavens and the earth.The Garden of EdenWhen the Lord God made the heavens and the eart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no grass or plants were growing anywhere. God had not yet sent any rain, and there was no one to work the lan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streams came up from the ground and watered the eart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Lord God took some soil from the ground and made a man. God breathed life into the man, and the man started breathing.]]></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Lord made a garden in a place called Eden, which was in the east, and he put the man ther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Lord God filled the garden with all kinds of beautiful trees and fruit trees. Two other trees were in the middle of the garden. One of these gave life—the other gave the wisdom to know the difference between right and wrong.]]></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rom Eden a river flowed out to water the garden, then it divided into four river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first one is the Pishon River that flows through the land of Havila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here pure gold, rare perfumes, and precious stones are foun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second is the Gihon River that winds through Ethiopi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Tigris River that flows east of Assyria is the third, and the fourth is the Euphrates Rive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Lord God put the man in the Garden of Eden to take care of it and to look after i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the Lord told him, “You may eat fruit from any tree in the garde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except the one that has the power to let you know the difference between right and wrong. If you eat any fruit from that tree, you will die before the day is ove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Lord God said, “It isn't good for the man to live alone. I will make a suitable partner for hi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20 ]]></a:t>
            </a:r>
            <a:r>
              <a:rPr lang="en-US" b="1" sz="3000" spc="0" u="none">
                <a:solidFill>
                  <a:srgbClr val="000000">
                    <a:alpha val="100.00%"/>
                  </a:srgbClr>
                </a:solidFill>
                <a:latin typeface="Calibri"/>
              </a:rPr>
              <a:t><![CDATA[So the Lord took some soil and made animals and birds. He brought them to the man to see what names he would give each of them. Then the man named the tame animals and the birds and the wild animals. That's how they got their names.None of these was the right kind of partner for the ma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So the Lord God made him fall into a deep sleep, and he took out one of the man's ribs. Then after closing the man's sid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Lord made a woman out of the rib.The Lord God brought her to the ma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e man exclaimed,“Here is someone like me!She is part of my body,my own flesh and bones.She came from me, a man.So I will name her Woma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at's why a man will leave his own father and mother. He marries a woman, and the two of them become like one perso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lthough the man and his wife were both naked, they were not ashame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9">
  <a:themeElements>
    <a:clrScheme name="Theme7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2026-10-14T04:50:59Z</dcterms:created>
  <dcterms:modified xsi:type="dcterms:W3CDTF">2026-10-14T04:50:59Z</dcterms:modified>
  <dc:title>Bible.com.au: Genesis 2:1-25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