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God filled the garden with all kinds of beautiful trees and fruit trees. Two other trees were in the middle of the garden. One of these gave life—the other gave the wisdom to know the difference between right and wro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Eden a river flowed out to water the garden, then it divided into four riv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irst one is the Pishon River that flows through the land of Havil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 pure gold, rare perfumes, and precious stones are fou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econd is the Gihon River that winds through Ethiop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Tigris River that flows east of Assyria is the third, and the fourth is the Euphrates Ri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God put the man in the Garden of Eden to take care of it and to look after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Lord told him, “You may eat fruit from any tree in the gard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xcept the one that has the power to let you know the difference between right and wrong. If you eat any fruit from that tree, you will die before the day is o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God said, “It isn't good for the man to live alone. I will make a suitable partner for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 heavens and the earth and everything else were created.The Seventh D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So the Lord took some soil and made animals and birds. He brought them to the man to see what names he would give each of them. Then the man named the tame animals and the birds and the wild animals. That's how they got their names.None of these was the right kind of partner for the m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Lord God made him fall into a deep sleep, and he took out one of the man's ribs. Then after closing the man's sid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made a woman out of the rib.The Lord God brought her to the m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man exclaimed,“Here is someone like me!She is part of my body,my own flesh and bones.She came from me, a man.So I will name her Wo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s why a man will leave his own father and mother. He marries a woman, and the two of them become like one pers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though the man and his wife were both naked, they were not asham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the seventh day God had finished his work, and so he res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blessed the seventh day and made it special, because on that day he rested from his wor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s how God created the heavens and the earth.The Garden of EdenWhen the Lord God made the heavens and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grass or plants were growing anywhere. God had not yet sent any rain, and there was no one to work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treams came up from the ground and watered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God took some soil from the ground and made a man. God breathed life into the man, and the man started brea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made a garden in a place called Eden, which was in the east, and he put the man there.]]></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2026-08-13T21:19:53Z</dcterms:created>
  <dcterms:modified xsi:type="dcterms:W3CDTF">2026-08-13T21:19:53Z</dcterms:modified>
  <dc:title>Bible.com.au: Genesis 2:1-25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