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two daughters who have never had sex. I'll bring them out, and you can do what you want with them. But don't harm these men. They are guests in my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et in our way,” the crowd answered. “You're a foreigner. What right do you have to order us around? We'll do worse things to you than we're going to do to them.”The crowd kept arguing with Lot. Finally, they rushed toward the door to break it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two angels in the house reached out and pulled Lot safely in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blind everyone in the crowd, and none of them could even find the do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two angels said to Lot, “The Lord has heard many terrible things about the people of Sodom, and he has sent us here to destroy the city. Take your family and leave. Take every relative you have in the city, as well as the men your daughters are going to mar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t went to the men who were engaged to his daughters and said, “Hurry up and get out of here! The Lord is going to destroy this city.” But they thought he was joking, and they laughed a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y the next morning the two angels tried to make Lot hurry and leave. They said, “Take your wife and your two daughters and get away from here as fast as you can! If you don't, every one of you will be killed when the Lord destroys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Lot just stood there. But the Lord wanted to save him. So the angels took Lot, his wife, and his two daughters by the hand and led them ou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were outside, one of the angels said, “Run for your lives! Don't even look back. And don't stop in the valley. Run to the hills, where you'll be sa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Lot answered, “You have done us a great favor, sir. You have saved our lives, but please don't make us go to the hills. That's too far away. The city will be destroyed before we can get there, and we will be killed when it happe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vil City of So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s a town near here. It's only a small place, but my family and I will be safe, if you let us go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right, go there,” he answered. “I won't destroy that t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urry! Run! I can't do anything until you are safely there.”The town was later called Zoar because Lot had said it was small.Sodom and Gomorrah  Ar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coming up as Lot reached the town of Zo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ent burning sulfur down like rain on Sodom and Gomor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estroyed those cities and everyone who lived in them, as well as their land and the trees and grass that grew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way, Lot's wife looked back and was turned into a block of sa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same morning Abraham got up and went to the place where he had stood and spoken w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 Sodom and Gomorrah and saw smoke rising from all over the land—it was like a flaming furn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God destroyed the cities of the valley where Lot lived, he remembered his promise to Abraham and saved Lot from the terrible destruction.Moab and Am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evening, while Lot was sitting near the city gate, the two angels arrived in Sodom. When Lot saw them, he got up, bowed down l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was afraid to stay on in Zoar. So he took his two daughters and moved to a cave in the hill count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day his older daughter said to her sister, “Our father is old, and there are no men anywhere for us to mar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s get our father drunk! Then we can sleep with him and have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ot their father drunk, and the older daughter got in bed with him, but he was too drunk even to know she was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older daughter said to her sister, “I slept with my father last night. We'll get him drunk again tonight, so you can sleep with him, and we can each have a chi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y got their father drunk, and this time the younger sister slept with him. But once again he was too drunk even to know she was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at's how Lot's two daughters had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lder daughter named her son Moab, and he is the ancestor of the Moab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named her son Benammi, and he is the ancestor of the Ammonit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Gentlemen, I am your servant. Please come to my home. You can wash your feet, spend the night, and be on your way in the morning.”They told him, “No, we'll spend the night in the city squ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Lot kept insisting, until they finally agreed and went home with him. He quickly baked some bread, cooked a meal,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Lot and his guests could go to bed, every man in Sodom, young and old, came and stood outside hi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rted shouting, “Where are your visitors? Send them out, so we can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Friends, please don't do such a terrible thing!]]></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2026-07-02T10:58:01Z</dcterms:created>
  <dcterms:modified xsi:type="dcterms:W3CDTF">2026-07-02T10:58:01Z</dcterms:modified>
  <dc:title>Bible.com.au: Genesis 19:1-38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