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002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8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en served his guests some yogurt and milk together with the meat.While they were eating, he stood near them under the tre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sked, “Where's your wife Sarah?”“She is right there in the tent,” Abraham answe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 guests was the Lord, and he said, “I'll come back about this time next year, and when I do, Sarah will already have a son.”Sarah was behind Abraham, listening at the entrance to the t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and Sarah were very old, and Sarah was well past the age for having childr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e laughed and said to herself, “Now that I am worn out and my husband is old, will I really know such happiness?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sked Abraham, “Why did Sarah laugh? Does she doubt that she can have a child in her old age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! There is nothing too difficult for me. I'll come back next year at the time I promised, and Sarah will already have a son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rah was so frightened that she lied and said, “I didn't laugh.”“Yes, you did!” he answered.Abraham Prays for Sodom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three men got ready to leave, they looked down toward Sodom, and Abraham walked part of the way with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himself, “I should tell Abraham what I am going to do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mises  Abraham a S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his family will become a great and powerful nation that will be a blessing to all the other nations on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hosen him to teach his family to obey me forever and to do what is right and fair. If they do, I will give Abraham many descendants, just as I promised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Abraham, I have heard that the people of Sodom and Gomorrah are doing all kinds of evil th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going down to see for myself if those people really are that bad. If they aren't, I would like to know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n turned and started toward Sodom. But the Lord stayed with Abraha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asked him, “Lord, when you destroy the evil people, are you also going to destroy those who are good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n't you spare the city if there are only 50 good people in 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urely wouldn't let them be killed when you destroy the evil ones. You are the judge of all the earth, and you do what is right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plied, “If I find 50 good people in Sodom, I will save the city to keep them from being killed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answered, “I am nothing more than the dust of the earth. Please forgive me, Lord, for daring to speak to you like thi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hot summer afternoon while Abraham was sitting by the entrance to his tent near the sacred trees of Mamre, the Lord appeared to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uppose there are only 45 good people in Sodom. Would you still wipe out the whole city?”“If I find 45 good people,” the Lord replied, “I won't destroy the city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ppose there are just 40 good people?” Abraham asked.“Even for them,” the Lord replied, “I won't destroy the city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said, “Please don't be angry, Lord, if I ask you what you will do if there are only 30 good people in the city.”“If I find 30,” the Lord replied, “I still won't destroy it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raham said, “I don't have any right to ask you, Lord, but what would you do if you find only 20?”“Because of them, I won't destroy the city,” was the Lord's answ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Abraham said, “Please don't get angry, Lord, if I speak just once more. Suppose you find only 10 good people there.”“For the sake of 10 good people,” the Lord told him, “I still won't destroy the city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speaking with Abraham, the Lord left, and Abraham went back h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looked up and saw three men standing nearby. He quickly ran to meet them, bowed with his face to the groun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“Please come to my home where I can serv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have some water brought, so you can wash your feet, then you can rest under a tr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get you some food to give you strength before you leave. I would be honored to serve you.”“Thank you very much,” they answered. “We accept your offer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went quickly to his tent and said to Sarah, “Hurry! Get a large sack of flour and make some bread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saying this, he rushed off to his herd of cattle and picked out one of the best calves, which his servant quickly prepar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2026-06-18T11:59:59Z</dcterms:created>
  <dcterms:modified xsi:type="dcterms:W3CDTF">2026-06-18T11:59:59Z</dcterms:modified>
  <dc:title>Bible.com.au: Genesis 18:1-33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