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braham, you and all future members of your family must promise to obey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As the sign that you are keeping this promise, you must circumcise every man and boy in your fami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From now on, your family must circumcise every baby boy when he is eight days old. You must even circumcise any man or boy you have as a slave, both those born in your homes and those you buy from foreigners. This will be a sign that my promise to you will last for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y man who isn't circumcised hasn't kept his part of the promise and cannot be one of my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braham, from now on your wife's name will be Sarah instead of Sara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bless her, and you will have a son by her. She will become the mother of nations, and some of her descendants will even be k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raham bowed with his face to the ground and thought, “I am almost 100 years old. How can I become a father? And Sarah is 90. How can she have a child?” So he started laugh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asked God, “Why not let Ishmael inherit what you have promised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God answered:No! You and Sarah will have a son. His name will be Isaac, and I will make an everlasting promise to him and his descenda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ever, I have heard what you asked me to do for Ishmael, and so I will also bless him with many descendants. He will be the father of twelve princes, and I will make his family a great n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Promise to Abrah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your son Isaac will be born about this time next year, and the promise I am making to you and your family will be for him and his descendants for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finished speaking to Abraham and then lef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7 ]]></a:t>
            </a:r>
            <a:r>
              <a:rPr lang="en-US" b="1" sz="3000" spc="0" u="none">
                <a:solidFill>
                  <a:srgbClr val="000000">
                    <a:alpha val="100.00%"/>
                  </a:srgbClr>
                </a:solidFill>
                <a:latin typeface="Calibri"/>
              </a:rPr>
              <a:t><![CDATA[On that same day Abraham obeyed God by circumcising Ishmael. Abraham was also circumcised, and so were all the other men and boys in his household, including his servants and slaves. He was 99 years old at the time, and his son Ishmael was 1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Abram was 99 years old, the Lord appeared to him again and said, “I am God All-Powerful. If you obey me and always do r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keep my solemn promise to you and give you more descendants than can be coun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ram bowed with his face to the ground, and Go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 promise that you will be the father of many nations. So now I'm changing your name from Abram to Abrah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give you a lot of descendants, and they will become great nations. Some of them will even be k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always keep the promise I have made to you and your descendants, because I am your God and thei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give you and them the land in which you are now a foreigner. I will give the whole land of Canaan to your family forever, and I will be their God.]]></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2026-06-12T00:20:43Z</dcterms:created>
  <dcterms:modified xsi:type="dcterms:W3CDTF">2026-06-12T00:20:43Z</dcterms:modified>
  <dc:title>Bible.com.au: Genesis 17:1-27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