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74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6: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gar and Ishm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ram's wife Sarai had not been able to have any children. But she owned a young Egyptian slave woman named Haga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rai said to Abram, “The Lord has not given me any children. Sleep with my slave, and if she has a child, it will be mine.” Abram agr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rai gave him Hagar to be his wife. This happened after Abram had lived in the land of Canaan for ten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ater, when Hagar knew she was going to have a baby, she became proud and treated Sarai hateful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arai said to Abram, “It's all your fault! I gave you my slave woman, but she has been hateful to me ever since she found out she was pregnant. You have done me wrong, and you will have to answer to the Lord for th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m said, “All right! She's your slave—do whatever you want with her.” Then Sarai began treating Hagar so harshly that she finally ran a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gar stopped to rest at a spring in the desert on the road to Shur. While she was there, the angel of the Lord came to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sked, “Hagar, where have you come from, and where are you going?”She answered, “I'm running away from Sarai, my own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ngel said, “Go back to Sarai and be her sla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I will give you a son, who will be called Ishmael, because I have heard your cry for help. And someday I will give you so many descendants that no one will be able to count them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your son will live far from his relatives; he will be like a wild donkey, fighting everyone, and everyone fighting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gar thought, “Have I really seen God and lived to tell about it?” So from then on she called him, “The God Who Sees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s why people call the well between Kadesh and Bered, “The Well of the Living One Who Sees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Abram was 86 years old when Hagar gave birth to their son, and he named him Ishma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2026-09-23T10:59:11Z</dcterms:created>
  <dcterms:modified xsi:type="dcterms:W3CDTF">2026-09-23T10:59:11Z</dcterms:modified>
  <dc:title>Bible.com.au: Genesis 16:1-16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