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m asked, “Lord God, how can I know the land will be m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told him, “Bring me a three-year-old cow, a three-year-old female goat, a three-year-old ram, a dove, and a young pig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ram obeyed the Lord. Then he cut the animals in half and laid the two halves of each animal opposite each other on the ground. But he did not cut the doves and pigeons in 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birds came down to eat the animals, Abram chased them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the sun was setting, Abram fell into a deep sleep, and everything became dark and frighte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Then the Lord said:Abram, you will live to an old age and die in peace.But I solemnly promise that your descendants will live as foreigners in a land that doesn't belong to them. They will be forced into slavery and abused for 400 years. But I will terribly punish the nation that enslaves them, and they will leave with many possess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ur generations later, your descendants will return here and take this land, because only then will the people who live here be so sinful that they deserve to be pu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time after sunset, when it was very dark, a smoking cooking pot and a flaming fire passed between the two halves of each anim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at time the Lord made an agreement with Abram and told him:I will give your descendants the land east of the Shihor River on the border of Egypt as far as the Euphrates Ri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possess the land of the Kenites, the Kenizzites, the Kadmon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omise  to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ittites, the Perizzites, the Repha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morites, the Canaanites, the Girgashites, and the Jebus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the Lord spoke to Abram in a vision, “Abram, don't be afraid! I will protect you and reward you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Abram answered, “Lord All-Powerful, you have given me everything I could ask for, except children. And when I die, Eliezer of Damascus will get all I 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not given me any children, and this servant of mine will inherit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replied, “No, he won't! You will have a son of your own, and everything you have will be 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took Abram outside and said, “Look at the sky and see if you can count the stars. That's how many descendants you will h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believed the Lord, so the Lord was pleased with him and accepted him.The Lord Makes  Another Promise  to Ab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Abram, “I brought you here from Ur in Chaldea, and I gave you this lan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Genesis 15:1-21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