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659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s full of tar pits, and when the troops from Sodom and Gomorrah started running away, some of them fell into the pits. Others escaped to the hill count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ir enemies took everything of value from Sodom and Gomorrah, including their food suppl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lso captured Abram's nephew Lot, who lived in Sodom. They took him and his possessions and then lef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this time Abram the Hebrew was living near the oaks that belonged to Mamre the Amorite. Mamre and his brothers Eshcol and Aner were Abram's friends. Someone who had escaped from the battle told Abr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his nephew Lot had been taken away. Three hundred and eighteen of Abram's servants were fighting men, so he took them and followed the enemy as far north as the city of D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night, Abram divided up his troops, attacked from all sides, and won a great victory. But some of the enemy escaped to the town of Hobah north of Damasc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bram went after them. He brought back his nephew Lot, together with Lot's possessions and the women and everyone else who had been captured.Abram Is Blessed  by Melchizede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bram returned after he had defeated King Chedorlaomer and the other kings. Then the king of Sodom went to meet Abram in Shaveh Valley, which is also known as King's Valle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ing Melchizedek of Salem was a priest of God Most High. He brought out some bread and wi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to Abram:“I bless you in the nameof God Most High,Creator of heaven and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m Rescues L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praise belongsto God Most Highfor helping you defeatyour enemies.”Then Abram gave Melchizedek a tenth of every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of Sodom said to Abram, “All I want are my people. You can keep everything el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bram answered:The Lord God Most High made the heavens and the earth. And I have promise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I won't keep anything of yours, not even a sandal strap or a piece of thread. Then you can never say that you are the one who made me ri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t my share be the food that my men have eaten. But Aner, Eshcol, and Mamre went with me, so give them their share of what we brought bac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is time, King Amraphel of Babylonia, King Arioch of Ellasar, King Chedorlaomer of Elam, and King Tidal of Goi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tacked King Bera of Sodom, King Birsha of Gomorrah, King Shinab of Admah, King Shemeber of Zeboiim, and the king of Bela, a city also known as Zo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ing Chedorlaomer and his allies had ruled these last five kings for twelve years, but in the thirteenth year the kings rebelled and joined forces in Siddim Valley, which is now covered by the southern part of the Dead S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year later King Chedorlaomer and his allies attacked and defeated the Rephaites in Ashteroth-Karnaim, the Zuzites in Ham, and the Emites in Shaveh-Kiriatha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lso defeated the Horites in the hill country of Edom, as far as El-Paran, near the dese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ent back to the city of Enmishpat, better known as Kadesh. Then they captured all the land that belonged to the Amalekites, and they defeated the Amorites who were living in Hazazon-Tam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At Siddim Valley, the armies of the kings of Sodom, Gomorrah, Admah, Zeboiim, and Bela fought the armies of King Chedorlaomer of Elam, King Tidal of Goiim, King Amraphel of Babylonia, and King Arioch of Ellasar. The valley]]></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2026-05-19T00:14:37Z</dcterms:created>
  <dcterms:modified xsi:type="dcterms:W3CDTF">2026-05-19T00:14:37Z</dcterms:modified>
  <dc:title>Bible.com.au: Genesis 14:1-24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