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is plenty of land for you to choose from. Let's separate. If you go north, I'll go south; if you go south, I'll go no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happened before the Lord had destroyed the cities of Sodom and Gomorrah. And when Lot looked around, he saw there was plenty of water in the Jordan Valley. All the way to Zoar the valley was as green as the garden of the Lord or the land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Lot chose the whole Jordan Valley for himself, and as he started out toward the east, he and Abram separa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ram stayed in the land of Canaan. But Lot settled near the cities of the valley and put up his tents not far from So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the people were evil and sinned terribly against the Lord.Abram Moves to Heb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Abram and Lot had gone their separate ways, the Lord said to Abram:Look around to the north, south, east, and w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give you and your family all the land you can see. It will be theirs for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give you more descendants than there are specks of dust on the earth, and someday it will be easier to count those specks of dust than to count your descend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walk back and forth across the land, because I am going to give it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ram took down his tents and went to live near the sacred trees of Mamre at Hebron, where he built an altar in honor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m and Lot Separ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m and Sarai took everything they owned and went to the Southern Desert. Lot went with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bram was very rich. He owned many cattle, sheep, and goats, and had a lot of silver and g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ram moved from place to place in the Southern Desert. And finally, he went north and set up his tents between Bethel and 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 he had earlier camped and built an altar. There he worshiped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t, who was traveling with him, also had sheep, goats, and cattle, as well as his own family and sla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t this time the Canaanites and the Perizzites were still living in the same area, and so there wasn't enough pastureland left for Abram and Lot with all of their animals. Besides this, the men who took care of Abram's animals and the ones who took care of Lot's animals started quarrel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ram said to Lot, “We are close relatives. We shouldn't argue, and our men shouldn't be fighting one another.]]></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2026-06-02T00:43:13Z</dcterms:created>
  <dcterms:modified xsi:type="dcterms:W3CDTF">2026-06-02T00:43:13Z</dcterms:modified>
  <dc:title>Bible.com.au: Genesis 13:1-18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