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ater, Abram started out toward the Southern Desert.Abram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The crops failed, and there was no food anywhere in Canaan. So Abram and his wife Sarai went to live in Egypt for a while. But just before they got there, Abram said, “Sarai, you are really beautif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Egyptians see you, they will murder me because I am your husband. But they won't kill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lease save my life by saying you are my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soon as Abram and Sarai arrived in Egypt, the Egyptians noticed how beautiful she w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s officials told him about her, and she was taken to hi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was good to Abram because of Sarai, and Abram was given sheep, cattle, donkeys, slaves, and cam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of Sarai, the Lord struck the king and everyone in his palace with terrible dise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nally, the king sent for Abram and said to him, “What have you done to me? Why didn't you tell me Sarai was your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make me believe she was your sister? Now I've married her. Take her and go! She's your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hooses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king told his men to let Abram and Sarai take their possessions and lea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Abram:Leave your country, your family, and your relatives and go to the land that I will show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bless you and make your descendants into a great nation. You will become famous and be a blessing to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ose who bless you, but I will put a curse on anyone who puts a curse on you. Everyone on earth will be blessed because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bram was 75 years old when the Lord told him to leave the city of Haran. He obeyed and left with his wife Sarai, his nephew Lot, and all the possessions and slaves they had acquired while in Haran.When they came to the land of Cana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went as far as the sacred tree of Moreh in a place called Shechem. The Canaanites were still living in the land at that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appeared to Abram and promised, “I will give this land to your family forever.” Abram then built an altar there for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m traveled to the hill country east of Bethel and camped between Bethel and Ai, where he built another altar and worshiped the Lor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2026-07-02T10:58:00Z</dcterms:created>
  <dcterms:modified xsi:type="dcterms:W3CDTF">2026-07-02T10:58:00Z</dcterms:modified>
  <dc:title>Bible.com.au: Genesis 12:1-20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