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3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1: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Two years after the flood, when Shem was 100, he had a son named Arpachshad. He had more children and died at the age of 600. This is a list of his descenda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Arpachshad was 35, he had a son named Shel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rpachshad had more children and died at the age of 438.]]></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Shelah was 30, he had a son named Eb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helah had more children and died at the age of 433.]]></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Eber was 34, he had a son named Pele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ber had more children and died at the age of 464.]]></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Peleg was 30, he had a son named Re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eleg had more children and died at the age of 239.]]></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Reu was 32 he had a son named Seru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ower of Bab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Reu had more children and died at the age of 239.]]></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Serug was 30, he had a son named Naho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erug had more children and died at the age of 230.]]></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Nahor was 29, he had a son named Ter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ahor had more children and died at the age of 148.The Descendants  of Ter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8 ]]></a:t>
            </a:r>
            <a:r>
              <a:rPr lang="en-US" b="1" sz="3000" spc="0" u="none">
                <a:solidFill>
                  <a:srgbClr val="000000">
                    <a:alpha val="100.00%"/>
                  </a:srgbClr>
                </a:solidFill>
                <a:latin typeface="Calibri"/>
              </a:rPr>
              <a:t><![CDATA[After Terah was 70 years old, he had three sons: Abram, Nahor, and Haran, who became the father of Lot. Terah's sons were born in the city of Ur in Chaldea, and Haran died there before the death of his father. The following is the story of Terah's descendan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0 ]]></a:t>
            </a:r>
            <a:r>
              <a:rPr lang="en-US" b="1" sz="3000" spc="0" u="none">
                <a:solidFill>
                  <a:srgbClr val="000000">
                    <a:alpha val="100.00%"/>
                  </a:srgbClr>
                </a:solidFill>
                <a:latin typeface="Calibri"/>
              </a:rPr>
              <a:t><![CDATA[Abram married Sarai, but she was not able to have children. And Nahor married Milcah, who was the daughter of Haran and the sister of Isc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erah decided to move from Ur to the land of Canaan. He took along Abram and Sarai and his grandson Lot, the son of Haran. But when they came to the city of Haran, they settled there inste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erah lived to be 205 years old and died in Har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first everyone spoke the same languag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after some of them moved from the east and settled in Babyloni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y said:Let's build a city with a tower that reaches to the sky! We'll use hard bricks and tar instead of stone and mortar. We'll become famous, and we won't be scattered all over the wor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when the Lord came down to look at the city and the tow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id:These people are working together because they all speak the same language. This is just the beginning. Soon they will be able to do anything they wa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et's go down and confuse them! We'll make them speak different languages, and they won't be able to understand each o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So the people had to stop building the city, because the Lord confused their language and scattered them all over the earth. That's how the city of Babel got its name.The Descendants  of Shem]]></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2026-06-02T00:44:57Z</dcterms:created>
  <dcterms:modified xsi:type="dcterms:W3CDTF">2026-06-02T00:44:57Z</dcterms:modified>
  <dc:title>Bible.com.au: Genesis 11:1-32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