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370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Two years after the flood, when Shem was 100, he had a son named Arpachshad. He had more children and died at the age of 600. This is a list of his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rpachshad was 35, he had a son named She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rpachshad had more children and died at the age of 43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helah was 30, he had a son named E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lah had more children and died at the age of 43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ber was 34, he had a son named Pele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ber had more children and died at the age of 46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Peleg was 30, he had a son named Re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leg had more children and died at the age of 239.]]></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Reu was 32 he had a son named Seru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ower of Ba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u had more children and died at the age of 23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Serug was 30, he had a son named Nah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rug had more children and died at the age of 23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Nahor was 29, he had a son named Ter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hor had more children and died at the age of 148.The Descendants  of Te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After Terah was 70 years old, he had three sons: Abram, Nahor, and Haran, who became the father of Lot. Terah's sons were born in the city of Ur in Chaldea, and Haran died there before the death of his father. The following is the story of Terah's descenda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Abram married Sarai, but she was not able to have children. And Nahor married Milcah, who was the daughter of Haran and the sister of Isc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erah decided to move from Ur to the land of Canaan. He took along Abram and Sarai and his grandson Lot, the son of Haran. But when they came to the city of Haran, they settled there inst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erah lived to be 205 years old and died in Ha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first everyone spoke the same langu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after some of them moved from the east and settled in Babylon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said:Let's build a city with a tower that reaches to the sky! We'll use hard bricks and tar instead of stone and mortar. We'll become famous, and we won't be scattered all over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the Lord came down to look at the city and the to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These people are working together because they all speak the same language. This is just the beginning. Soon they will be able to do anything they w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s go down and confuse them! We'll make them speak different languages, and they won't be able to understand each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o the people had to stop building the city, because the Lord confused their language and scattered them all over the earth. That's how the city of Babel got its name.The Descendants  of Shem]]></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2026-07-21T07:59:12Z</dcterms:created>
  <dcterms:modified xsi:type="dcterms:W3CDTF">2026-07-21T07:59:12Z</dcterms:modified>
  <dc:title>Bible.com.au: Genesis 11:1-32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