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0: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No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flood Shem, Ham, and Japheth had many descendants.The Descendants  of Japhe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pheth's descendants had their own languages, tribes, and land. They were Gomer, Magog, Madai, Javan, Tubal, Meshech, and Tiras.Gomer was the ancestor of Ashkenaz, Riphath, and Togarmah.Javan was the ancestor of Elishah, Tarshish, Kittim, and Dodanim, who settled along the coast.The Descendants  of H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0 ]]></a:t>
            </a:r>
            <a:r>
              <a:rPr lang="en-US" b="1" sz="3000" spc="0" u="none">
                <a:solidFill>
                  <a:srgbClr val="000000">
                    <a:alpha val="100.00%"/>
                  </a:srgbClr>
                </a:solidFill>
                <a:latin typeface="Calibri"/>
              </a:rPr>
              <a:t><![CDATA[Ham's descendants had their own languages, tribes, and land. They were Ethiopia, Egypt, Put, and Canaan.Cush was the ancestor of Seba, Havilah, Sabtah, Raamah, and Sabteca.Raamah was the ancestor of Sheba and Dedan.Cush was also the ancestor of Nimrod, a mighty warrior whose strength came from the Lord. This is why people say: “You hunt like Nimrod with the strength of the Lord!” Nimrod first ruled in Babylon, Erech, and Accad, all of which were in Babylonia. From there Nimrod went to Assyria and built the great city of Nineveh. He also built Rehoboth-Ir and Calah, as well as Resen, which is between Nineveh and Calah.Egypt was the ancestor of Ludim, Anamim, Lehabim, Naphtuhim, Pathrusim, Casluhim, and Caphtorim, the ancestor of the Philistines.Canaan's sons were Sidon and Heth. Canaan was also the ancestor of the Jebusites, the Amorites, the Girgashites, the Hivites, the Arkites, the Sinites, the Arvadites, the Zemarites, and the Hamathites.Later the Canaanites spread from the territory of Sidon and settled as far away as Gaza in the direction of Gerar. They also went as far as Lasha in the direction of Sodom, Gomorrah, Admah, and Zeboiim.The Descendants  of S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31 ]]></a:t>
            </a:r>
            <a:r>
              <a:rPr lang="en-US" b="1" sz="3000" spc="0" u="none">
                <a:solidFill>
                  <a:srgbClr val="000000">
                    <a:alpha val="100.00%"/>
                  </a:srgbClr>
                </a:solidFill>
                <a:latin typeface="Calibri"/>
              </a:rPr>
              <a:t><![CDATA[Shem's descendants had their own languages, tribes, and land. He was the older brother of Japheth and the ancestor of the tribes of Eber.Shem was the ancestor of Elam, Asshur, Arpachshad, Lud, and Aram.Aram was the ancestor of Uz, Hul, Gether, and Mash.Arpachshad was the father of Shelah and the grandfather of Eber, whose first son was named Peleg, because it was during his time that tribes divided up the earth. Eber's second son was Joktan.Joktan was the ancestor of Almodad, Sheleph, Hazarmaveth, Jerah, Hadoram, Uzal, Diklah, Obal, Abimael, Sheba, Ophir, Havilah, and Jobab. Their land reached from Mesha in the direction of Sephar, the hill country in the e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completes the list of Noah's descendants. After the flood their descendants became nations and spread all over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2026-06-22T02:42:43Z</dcterms:created>
  <dcterms:modified xsi:type="dcterms:W3CDTF">2026-06-22T02:42:43Z</dcterms:modified>
  <dc:title>Bible.com.au: Genesis 10:1-32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