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amed it “Sky.” Evening came, then morning—that was the second day.The Third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said, “I command the water under the sky to come together in one place, so there will be dry ground.” And that's what happ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named the dry ground “Land,” and he named the water “Ocean.” God looked at what he had done and saw that it was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said, “I command the earth to produce all kinds of plants, including fruit trees and grain.” And that's what happe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arth produced all kinds of vegetation. God looked at what he had done, and it was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ing came, then morning—that was the third day.The Fourth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said, “I command lights to appear in the sky and to separate day from night and to show the time for seasons, special days, and y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command them to shine on the earth.” And that's what happe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made two powerful lights, the brighter one to rule the day and the other to rule the night. He also made the st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God put these lights in the sky to shine on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tory of Cre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rule day and night, and to separate light from darkness. God looked at what he had done, and it was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ning came, then morning—that was the fourth day.The Fifth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said, “I command the ocean to be full of living creatures, and I command birds to fly above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od made the giant sea monsters and all the living creatures that swim in the ocean. He also made every kind of bird. God looked at what he had done, and it was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 gave the living creatures his blessing—he told the ocean creatures to increase and live everywhere in the ocean and the birds to increase everywhere on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ning came, then morning—that was the fifth day.The Sixth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said, “I command the earth to give life to all kinds of tame animals, wild animals, and reptiles.” And that's what happen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made every one of them. Then he looked at what he had done, and it was g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 said, “Now we will make humans, and they will be like us. We will let them rule the fish, the birds, and all other living creatu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od created humans to be like himself; he made men and wo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Godcreated the heavensand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gave them his blessing and said:Have a lot of children! Fill the earth with people and bring it under your control. Rule over the fish in the ocean, the birds in the sky, and every animal on the ear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provided all kinds of fruit and grain for you to e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have given the green plants as food for everything else that breathes, including animals, both wild and tame, and birds. And so it wa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looked at what he had done. All of it was very good! Evening came, then morning—that was the sixth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arth was barren,with no form of life;it was under a roaring oceancovered with darkness.But the Spirit of Godwas moving over the water.The First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said, “I command light to shine!” And light started shi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looked at the light and saw that it was good. He separated light from dark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amed the light “Day” and the darkness “Night.” Evening came, then morning—that was the first day.The Second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said, “I command a dome to separate the water above it from the water below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at's what happened. God made the dom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2026-07-23T08:27:29Z</dcterms:created>
  <dcterms:modified xsi:type="dcterms:W3CDTF">2026-07-23T08:27:29Z</dcterms:modified>
  <dc:title>Bible.com.au: Genesis 1:1-31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