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follow your selfish desires, you will harvest destruction, but if you follow the Spirit, you will harvest eternal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get tired of helping others. You will be rewarded when the time is right, if you don't give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should help people whenever we can, especially if they are followers of the Lord.Final Warn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can see what big letters I make when I write with my own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people who are telling you to get circumcised are only trying to show how important they are. And they don't want to get into trouble for preaching about the cross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circumcised, but they don't obey the Law of Moses. All they want is to brag about having you circumci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never brag about anything except the cross of our Lord Jesus Christ. Because of his cross, the world is dead as far as I am concerned, and I am dead as far as the world is concer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doesn't matter if you are circumcised or not. All that matters is that you are a new per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follow this rule, you will belong to God's true people. God will treat you with undeserved kindness and will bless you with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my own body are scars that prove I belong to Christ Jesus. So I don't want anyone to bother me any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lp Each 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y friends, I pray that the Lord Jesus Christ will be kind to you! 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you are spiritual. So if someone is trapped in sin, you should gently lead that person back to the right path. But watch out, and don't be tempted your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obey the law of Christ when you offer each other a helping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you think you are better than others, when you really aren't, you are wro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your own work well, and then you will have something to be proud of. But don't compare yourself with oth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each must carry our own lo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are every good thing you have with anyone who teaches you what God has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cannot fool God, so don't make a fool of yourself! You will harvest what you plan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2026-06-12T00:20:44Z</dcterms:created>
  <dcterms:modified xsi:type="dcterms:W3CDTF">2026-06-12T00:20:44Z</dcterms:modified>
  <dc:title>Bible.com.au: Galatians 6:1-18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