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47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person was certainly not sent by the one who chos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yeast can change a whole batch of doug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belong to the Lord. This makes me certain you will do what I say, instead of what someone else tells you to do. Whoever is causing trouble for you will be punish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f I still preach that people need to be circumcised, why am I in so much trouble? The message about the cross would no longer be a problem, if I told people to be circumcis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everyone who is upsetting you would not only get circumcised, but would cut off much mor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you were chosen to be free. So don't use your freedom as an excuse to do anything you want. Use it as an opportunity to serve each other with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Law says can be summed up in the command to love others as much as you love yoursel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keep attacking each other like wild animals, you had better watch out or you will destroy yourselves.God's Spirit  and Our Own Desir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guided by the Spirit, you won't obey your selfish desir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and your desires are enemies of each other. They are always fighting each other and keeping you from doing what you feel you shou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Gives Free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obey the Spirit, the Law of Moses has no control over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's desires make them give in to immoral ways, filthy thoughts, and shameful dee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rship idols, practice witchcraft, hate others, and are hard to get along with. People become jealous, angry, and selfish. They not only argue and cause trouble, but they are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ious. They get drunk, carry on at wild parties, and do other evil things as well. I told you before, and I am telling you again: No one who does these things will share in the blessings of God's king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Spirit makes us loving, happy, peaceful, patient, kind, good, faithfu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tle, and self-controlled. There is no law against behaving in any of these wa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we belong to Christ Jesus, we have killed our selfish feelings and desir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Spirit has given us life, and so we should follow the Spir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n't be conceited or make others jealous by claiming to be better than they a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has set us free! This means we are really free. Now hold on to your freedom and don't ever become slaves of the Law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promise you that Christ won't do you any good if you get circumc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, you must obey the whol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try to please God by obeying the Law, you have cut yourself off from Christ and his gift of undeserved gr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pirit makes us sure God will accept us because of our faith in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a follower of Christ Jesus, it makes no difference whether you are circumcised or not. All that matters is your faith that makes you love oth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doing so well until someone made you turn from the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2026-07-01T18:43:47Z</dcterms:created>
  <dcterms:modified xsi:type="dcterms:W3CDTF">2026-07-01T18:43:47Z</dcterms:modified>
  <dc:title>Bible.com.au: Galatians 5:1-26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