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you know God, or better still, God knows you. How can you turn back and become the slaves of those weak and pitiful p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even celebrate certain days, months, seasons, and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fraid I have wasted my time working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riends, I beg you to be like me, just as I once tried to be like you. Did you mistrea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first preached to you? No you didn't, even though you knew I had come there because I was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illness must have caused you some trouble, but you didn't hate me or turn me away because of it. You welcomed me as though I were one of God's angels or even Christ Jesus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is that good feeling now? I am sure if it had been possible, you would have taken out your own eyes and given the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 I now your enemy, just because I told you the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people may be paying you a lot of attention, but it isn't for your good. They only want to keep you away from me, so you will pay them a lot of atten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always good to give your attention to something worthwhile, even when I am not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who are under age are no better off than slaves, even though everything their parents own will someday be thei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children, I am in terrible pain until Christ may be seen living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sh I were with you now. Then I would not have to talk this way. You really have me puzzled.Hagar and Sar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 of you would like to be under the rule of the Law of Moses. But do you know what the Law s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Scriptures we learn that Abraham had two sons. The mother of one of them was a slave, while the mother of the other one had always been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 of the slave woman was born in the usual way. But the son of the free woman was born because of God's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of this has another meaning as well. Each of the two women stands for one of the agreements God made with his people. Hagar, the slave woman, stands for the agreement that was made at Mount Sinai. Everyone born into her family is a sla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gar also stands for Mount Sinai in Arabia and for the present city of Jerusalem. She and her children are sla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our mother is the city of Jerusalem in heaven above, and she isn't a sl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criptures say about her,“You have never had children,but now you can be glad.You have never given birth,but now you can shout.Once you had no children,but now you will havemore children than a womanwho has been marriedfor a long ti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friends, you were born because of this promise, just as Isaac w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because children are placed in the care of guardians and teachers until the time their parents have s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child who was born in the natural way made trouble for the child who was born because of the Spirit. The same thing is happening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criptures say, “Get rid of the slave woman and her son! He won't be given anything. The son of the free woman will receive every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friends, we are children of the free woman and not of the sl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it was with us. We were like children ruled by the powers of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 time was right, God sent his Son, and a woman gave birth to him. His Son obeyed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ould set us free from the Law, and we could become God's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at we are his children, God has sent the Spirit of his Son into our hearts. And his Spirit tells us that God is 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no longer slaves. You are God's children, and you will be given what he has promised.Paul's Concern for  the Galati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you knew God, you were slaves of gods that are not real.]]></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2026-06-22T02:41:45Z</dcterms:created>
  <dcterms:modified xsi:type="dcterms:W3CDTF">2026-06-22T02:41:45Z</dcterms:modified>
  <dc:title>Bible.com.au: Galatians 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