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4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ong ago the Scriptures said God would accept the Gentiles because of their faith. This is why God told Abraham the good news that all nations would be blessed because of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means everyone who has faith will share in the blessings given to Abraham because of his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yone who tries to please God by obeying the Law is under a curse. The Scriptures say, “Everyone who doesn't obey everything in the Law is under a cur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one can please God by obeying the Law. The Scriptures also say, “The people God accepts because of their faith will li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aw isn't based on faith. It promises life only to people who obey its comm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Christ rescued us from the Law's curse, when he became a curse in our place. This is because the Scriptures say that anyone who is nailed to a tree is under a cur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cause of what Jesus Christ has done, the blessing promised to Abraham was taken to the Gentiles. This happened so that by faith we would be given the promised Holy Spirit.The Law and the Promi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y friends, I will use an everyday example to explain what I mean. Once someone agrees to something, no one else can change or cancel the agree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is how it is with the promises God made to Abraham and his descendant. The promises were not made to many descendants, but only to one, and that one i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 I am saying is that the Law cannot change or cancel God's promise made 430 years before the Law was gi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ith Is the Only W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we have to obey the Law in order to receive God's blessings, those blessings don't really come to us because of God's promise. But God was kind to Abraham and made him a promi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at is the use of the Law? It was given later to show that we sin. But it was only supposed to last until the coming of that descendant who was given the promise. In fact, angels gave the Law to Moses, and he gave it to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is only one God, and the Law did not come directly from him.Slaves and Childr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es the Law disagree with God's promises? No, it doesn't! If any law could give life to us, we could become acceptable to God by obeying that 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Scriptures say that sin controls everyone, so that God's promises will be for anyone who has faith in Jesus Chri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aw controlled us and kept us under its power until the time came when we would have fai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fact, the Law was to be our teacher until Christ came. Then we could have faith and be acceptable to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once a person has learned to have faith, there is no more need to have the Law as a teac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 of you are God's children because of your faith in Christ Jes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you were baptized, it was as though you had put on Christ in the same way you put on new cloth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stupid Galatians! I told you exactly how Jesus Christ was nailed to a cross. Has someone now put an evil spell on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aith in Christ Jesus is what makes each of you equal with each other, whether you are a Jew or a Greek, a slave or a free person, a man or a wom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if you belong to Christ, you are now part of Abraham's family, and you will be given what God has promis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ant to know only one thing. How were you given God's Spirit? Was it by obeying the Law of Moses or by hearing about Christ and having faith in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 can you be so stupid? Do you think that by yourself you can complete what God's Spirit started in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ve you gone through all of this for nothing? Is it all really for no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gives you his Spirit and works miracles in you. But does he do this because you obey the Law of Moses or because you have heard about Christ and have faith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criptures say that God accepted Abraham because Abraham had fai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 you should understand that everyone who has faith is a child of Abraham.]]></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2026-06-02T00:46:51Z</dcterms:created>
  <dcterms:modified xsi:type="dcterms:W3CDTF">2026-06-02T00:46:51Z</dcterms:modified>
  <dc:title>Bible.com.au: Galatians 3:1-29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