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8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2: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ied, but Christ lives in me. And I now live by faith in the Son of God, who loved me and gave his life for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2026-09-22T13:10:13Z</dcterms:created>
  <dcterms:modified xsi:type="dcterms:W3CDTF">2026-09-22T13:10:13Z</dcterms:modified>
  <dc:title>Bible.com.au: Galatians 2:20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