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not trying to please people. I want to please God. Do you think I am trying to please people? If I were doing that, I would not be a servant of Christ.How Paul Became  an Apos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friends, I want you to know that no one made up the message I prea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n't given or taught to me by some mere human. My message came directly from Jesus Christ when he appeare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know how I used to live as a Jew. I was cruel to God's church and even tried to destroy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as a much better Jew than anyone else my own age, and I obeyed every law our ancestors had give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even before I was born, God had chosen me by his gift of undeserved grace and had dec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show me his Son, so I would announce his message to the Gentiles. I didn't talk this over with any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didn't say a word, not even to the men in Jerusalem who were apostles before I was. Instead, I went at once to Arabia, and afterwards I returned to Damasc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ree years later I went to visit Peter in Jerusalem and stayed with him for 15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nly other apostle I saw was James, the Lord's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apostle Paul and from all the Lord's followers with me.I was chosen to be an apostle by Jesus Christ and by God the Father, who raised him from death. No mere human chose or appointed me to this work.To the churches in Galat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presence of God I swear I am telling the tr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ter, I went to the regions of Syria and Cilic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 one who belonged to Christ's churches in Judea had ever seen me in per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had only heard that the one who had been cruel to them was now preaching the message that he had once tried to destr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ecause of me, they praise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pray that God the Father and our Lord Jesus Christ will be kind to you and will bless you with pe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rist obeyed God our Father and gave himself as a sacrifice for our sins to rescue us from this evil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will be given glory forever and ever. Amen.The Only True Mess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shocked that you have so quickly turned from God, who chose you with his gift of undeserved grace. You have believed another mess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re is really only one true message. But some people are causing you trouble and want to make you turn away from the good news about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pray that God will punish anyone who preaches anything different from our message to you! It doesn't matter if that person is one of us or an angel from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said it before, and I will say it again. I hope God will punish anyone who preaches anything different from what you have already believe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2026-06-15T08:16:11Z</dcterms:created>
  <dcterms:modified xsi:type="dcterms:W3CDTF">2026-06-15T08:16:11Z</dcterms:modified>
  <dc:title>Bible.com.au: Galatians 1:1-24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