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6713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ra 7: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you go, take the silver and gold that I and my advisors are freely giving to the God of Israel, whose temple is in Jerusal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ake the silver and gold that you collect from everywhere in Babylonia. Also take the gifts that your own people and priests have so willingly contributed for the temple of your God in Jerusal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Use the money carefully to buy the best bulls, rams, lambs, grain, and wine. Then sacrifice them on the altar at God's temple in Jerusal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f any silver or gold is left, you and your people may use it for whatever pleases your G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ive your God the other articles that have been contributed for use in his temp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f you need to get anything else for the temple, you may have the money you need from the royal treasur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Ezra, you are a priest and an expert in the laws of the God of heaven, and I order all treasurers in Western Province to do their very best to help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y will be allowed to give as much as 3.4 tons of silver, 10 tons of wheat, 2,000 liters of wine, 2,000 liters of olive oil, and all the salt you ne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y must provide whatever the God of heaven demands for his temple, so that he won't be angry with me and with the kings who rule after 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e want you to know that no priests, Levites, musicians, guards, temple servants, or any other temple workers will have to pay any kind of tax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Ezra Comes to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Ezra, use the wisdom God has given you and choose officials and leaders to govern the people of Western Province. These leaders should know God's laws and have them taught to anyone who doesn't know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Everyone who fails to obey God's Law or the king's law will be punished without pity. They will either be executed or put in prison or forced to leave their country, or have all they own taken away.Ezra Praises G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ecause King Artaxerxes was so kind, Ezra said:Praise the Lord God of our ancestors! He made sure that the king honored the Lord's temple in Jerusal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God has told the king, his advisors, and his powerful officials to treat me with kindness. The Lord God has helped me, and I have been able to bring many Jewish leaders back to Jerusal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uch later, when Artaxerxes was king of Persia, Ezra came to Jerusalem from Babylonia. Ezra was the son of Seraiah and the grandson of Azariah. His other ancestors were Hilkiah, Shallum, Zadok, Ahitub, Amariah, Azariah, Meraioth, Zerahiah, Uzzi, Bukki, Abishua, Phinehas, Eleazar, and Aaron, the high priest.Ezra was an expert in the Law that the Lord God of Israel had given to Moses, and the Lord made sure that the king gave Ezra everything he asked fo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ther Jews, including priests, Levites, musicians, the temple guards, and servants, came to Jerusalem with Ezra. This happened during the seventh year that Artaxerxes was k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God helped Ezra, and he arrived in Jerusalem on the first day of the fifth month of that seventh year, after leaving Babylonia on the first day of the first mon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Ezra had spent his entire life studying and obeying the Law of the Lord and teaching it to others.Artaxerxes Gives a Letter  to Ezr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Ezra was a priest and an expert in the laws and commands that the Lord had given to Israel. One day King Artaxerxes gave Ezra a letter which sai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reetings from the great King Artaxerxes to Ezra the priest and expert in the teachings of the God of heav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4 ]]></a:t>
            </a:r>
            <a:r>
              <a:rPr lang="en-US" b="1" sz="3000" spc="0" u="none">
                <a:solidFill>
                  <a:srgbClr val="000000">
                    <a:alpha val="100.00%"/>
                  </a:srgbClr>
                </a:solidFill>
                <a:latin typeface="Calibri"/>
              </a:rPr>
              <a:t><![CDATA[Any of the people of Israel or their priests or Levites in my kingdom may go with you to Jerusalem if they want to. My seven advisors and I agree that you may go to Jerusalem and Judah to find out if the laws of your God are being obeyed.]]></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2026-08-24T05:54:25Z</dcterms:created>
  <dcterms:modified xsi:type="dcterms:W3CDTF">2026-08-24T05:54:25Z</dcterms:modified>
  <dc:title>Bible.com.au: Ezra 7:1-28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