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go, take the silver and gold that I and my advisors are freely giving to the God of Israel, whose temple i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silver and gold that you collect from everywhere in Babylonia. Also take the gifts that your own people and priests have so willingly contributed for the temple of your God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se the money carefully to buy the best bulls, rams, lambs, grain, and wine. Then sacrifice them on the altar at God's templ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silver or gold is left, you and your people may use it for whatever pleases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your God the other articles that have been contributed for use in hi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need to get anything else for the temple, you may have the money you need from the royal treas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ra, you are a priest and an expert in the laws of the God of heaven, and I order all treasurers in Western Province to do their very best to help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allowed to give as much as 3.4 tons of silver, 10 tons of wheat, 2,000 liters of wine, 2,000 liters of olive oil, and all the salt you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ust provide whatever the God of heaven demands for his temple, so that he won't be angry with me and with the kings who rule after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want you to know that no priests, Levites, musicians, guards, temple servants, or any other temple workers will have to pay any kind of tax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zra, use the wisdom God has given you and choose officials and leaders to govern the people of Western Province. These leaders should know God's laws and have them taught to anyone who doesn't know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ho fails to obey God's Law or the king's law will be punished without pity. They will either be executed or put in prison or forced to leave their country, or have all they own taken away.Ezra Praise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King Artaxerxes was so kind, Ezra said:Praise the Lord God of our ancestors! He made sure that the king honored the Lord's temple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has told the king, his advisors, and his powerful officials to treat me with kindness. The Lord God has helped me, and I have been able to bring many Jewish leaders back to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ch later, when Artaxerxes was king of Persia, Ezra came to Jerusalem from Babylonia. Ezra was the son of Seraiah and the grandson of Azariah. His other ancestors were Hilkiah, Shallum, Zadok, Ahitub, Amariah, Azariah, Meraioth, Zerahiah, Uzzi, Bukki, Abishua, Phinehas, Eleazar, and Aaron, the high priest.Ezra was an expert in the Law that the Lord God of Israel had given to Moses, and the Lord made sure that the king gave Ezra everything he ask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Jews, including priests, Levites, musicians, the temple guards, and servants, came to Jerusalem with Ezra. This happened during the seventh year that Artaxerxes wa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od helped Ezra, and he arrived in Jerusalem on the first day of the fifth month of that seventh year, after leaving Babylonia on the first day of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had spent his entire life studying and obeying the Law of the Lord and teaching it to others.Artaxerxes Gives a Letter  to Ez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zra was a priest and an expert in the laws and commands that the Lord had given to Israel. One day King Artaxerxes gave Ezra a letter which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ings from the great King Artaxerxes to Ezra the priest and expert in the teachings of the God of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ny of the people of Israel or their priests or Levites in my kingdom may go with you to Jerusalem if they want to. My seven advisors and I agree that you may go to Jerusalem and Judah to find out if the laws of your God are being obeye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2026-05-18T05:41:15Z</dcterms:created>
  <dcterms:modified xsi:type="dcterms:W3CDTF">2026-05-18T05:41:15Z</dcterms:modified>
  <dc:title>Bible.com.au: Ezra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