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2:1-7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 total of 392 descendants of temple workers and of Solomon's servants return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60 ]]></a:t>
            </a:r>
            <a:r>
              <a:rPr lang="en-US" b="1" sz="3000" spc="0" u="none">
                <a:solidFill>
                  <a:srgbClr val="000000">
                    <a:alpha val="100.00%"/>
                  </a:srgbClr>
                </a:solidFill>
                <a:latin typeface="Calibri"/>
              </a:rPr>
              <a:t><![CDATA[There were 652 who returned from the families of Delaiah, Tobiah, and Nekoda, though they could not prove that they were Israelites. They had lived in the Babylonian towns of Tel-Melah, Tel-Harsha, Cherub, Addan, and Imm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62 ]]></a:t>
            </a:r>
            <a:r>
              <a:rPr lang="en-US" b="1" sz="3000" spc="0" u="none">
                <a:solidFill>
                  <a:srgbClr val="000000">
                    <a:alpha val="100.00%"/>
                  </a:srgbClr>
                </a:solidFill>
                <a:latin typeface="Calibri"/>
              </a:rPr>
              <a:t><![CDATA[The families of Habaiah, Hakkoz, and Barzillai could not prove that they were priests. The ancestor of the family of Barzillai had married the daughter of Barzillai from Gilead and had taken his wife's family name. But the records of these three families could not be found, and none of them were allowed to serve as prie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In fact, the governor told them, “You cannot eat the food offered to God until we find out if you really are prie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67 ]]></a:t>
            </a:r>
            <a:r>
              <a:rPr lang="en-US" b="1" sz="3000" spc="0" u="none">
                <a:solidFill>
                  <a:srgbClr val="000000">
                    <a:alpha val="100.00%"/>
                  </a:srgbClr>
                </a:solidFill>
                <a:latin typeface="Calibri"/>
              </a:rPr>
              <a:t><![CDATA[There were 42,360 who returned, in addition to 7,337 servants and 200 musicians, both women and men. They brought with them 736 horses, 245 mules, 435 camels, and 6,720 donke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When the people came to where the Lord's temple had been in Jerusalem, some of the family leaders gave gifts so it could be rebuilt in the same p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y gave all they could, and it came to a total of 500 kilograms of gold, 500 kilograms of silver, and 100 robes for the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Everyone returned to the towns from which their families had come, including the priests, the Levites, the musicians, the temple guards, and the work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ist of People  Who Returned from Exile(Nehemiah 7.4-7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 of Babylonia had captured many of the people of Judah and had taken them as prisoners to Babylonia. Now they were on their way back to Jerusalem and to their own towns everywhere in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0 ]]></a:t>
            </a:r>
            <a:r>
              <a:rPr lang="en-US" b="1" sz="3000" spc="0" u="none">
                <a:solidFill>
                  <a:srgbClr val="000000">
                    <a:alpha val="100.00%"/>
                  </a:srgbClr>
                </a:solidFill>
                <a:latin typeface="Calibri"/>
              </a:rPr>
              <a:t><![CDATA[Zerubbabel, Joshua, Nehemiah, Seraiah, Reelaiah, Mordecai, Bilshan, Mispar, Bigvai, Rehum, and Baanah were in charge of the ones who were coming back. And here is a list of how many returned from each family group: 2,172 from Parosh; 372 from Shephatiah; 775 from Arah; 2,812 descendants of Jeshua and Joab from Pahath Moab; 1,254 from Elam; 945 from Zattu; 760 from Zaccai; 642 from Bani; 623 from Bebai; 1,222 from Azgad; 666 from Adonikam; 2,056 from Bigvai; 454 from Adin; 98 from Ater, also known as Hezekiah; 323 from Bezai; 112 from Jorah; 223 from Hashum; and 95 from Gibb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35 ]]></a:t>
            </a:r>
            <a:r>
              <a:rPr lang="en-US" b="1" sz="3000" spc="0" u="none">
                <a:solidFill>
                  <a:srgbClr val="000000">
                    <a:alpha val="100.00%"/>
                  </a:srgbClr>
                </a:solidFill>
                <a:latin typeface="Calibri"/>
              </a:rPr>
              <a:t><![CDATA[Here is how many people returned whose ancestors had come from the following towns: 123 from Bethlehem; 56 from Netophah; 128 from Anathoth; 42 from Azmaveth; 743 from Kiriatharim, Chephirah, and Beeroth; 621 from Ramah and Geba; 122 from Michmas; 223 from Bethel and Ai; 52 from Nebo; 156 from Magbish; 1,254 from the other Elam; 320 from Harim; 725 from Lod, Hadid, and Ono; 345 from Jericho; and 3,630 from Sena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9 ]]></a:t>
            </a:r>
            <a:r>
              <a:rPr lang="en-US" b="1" sz="3000" spc="0" u="none">
                <a:solidFill>
                  <a:srgbClr val="000000">
                    <a:alpha val="100.00%"/>
                  </a:srgbClr>
                </a:solidFill>
                <a:latin typeface="Calibri"/>
              </a:rPr>
              <a:t><![CDATA[Here is a list of how many returned from each family of priests: 973 descendants of Jeshua from the family of Jedaiah; 1,052 from the family of Immer; 1,247 from the family of Pashhur; and 1,017 from the family of Har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2 ]]></a:t>
            </a:r>
            <a:r>
              <a:rPr lang="en-US" b="1" sz="3000" spc="0" u="none">
                <a:solidFill>
                  <a:srgbClr val="000000">
                    <a:alpha val="100.00%"/>
                  </a:srgbClr>
                </a:solidFill>
                <a:latin typeface="Calibri"/>
              </a:rPr>
              <a:t><![CDATA[And here is a list of how many returned from the families of Levites: 74 descendants of Hodaviah from the families of Jeshua and Kadmiel; 128 descendants of Asaph from the temple musicians; and 139 descendants of Shallum, Ater, Talmon, Akkub, Hatita, and Shobai from the temple gua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54 ]]></a:t>
            </a:r>
            <a:r>
              <a:rPr lang="en-US" b="1" sz="3000" spc="0" u="none">
                <a:solidFill>
                  <a:srgbClr val="000000">
                    <a:alpha val="100.00%"/>
                  </a:srgbClr>
                </a:solidFill>
                <a:latin typeface="Calibri"/>
              </a:rPr>
              <a:t><![CDATA[Here is a list of the families of temple workers whose descendants returned: Ziha, Hasupha, Tabbaoth, Keros, Siaha, Padon, Lebanah, Hagabah, Akkub, Hagab, Shamlai, Hanan, Giddel, Gahar, Reaiah, Rezin, Nekoda, Gazzam, Uzza, Paseah, Besai, Asnah, Meunim, Nephisim, Bakbuk, Hakupha, Harhur, Bazluth, Mehida, Harsha, Barkos, Sisera, Temah, Neziah, and Hatip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57 ]]></a:t>
            </a:r>
            <a:r>
              <a:rPr lang="en-US" b="1" sz="3000" spc="0" u="none">
                <a:solidFill>
                  <a:srgbClr val="000000">
                    <a:alpha val="100.00%"/>
                  </a:srgbClr>
                </a:solidFill>
                <a:latin typeface="Calibri"/>
              </a:rPr>
              <a:t><![CDATA[Here is a list of Solomon's servants whose descendants returned: Sotai, Hassophereth, Peruda, Jaalah, Darkon, Giddel, Shephatiah, Hattil, Pochereth Hazzebaim, and Ami.]]></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2026-07-02T10:57:59Z</dcterms:created>
  <dcterms:modified xsi:type="dcterms:W3CDTF">2026-07-02T10:57:59Z</dcterms:modified>
  <dc:title>Bible.com.au: Ezra 2:1-70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