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ee days later, on the twentieth day of the ninth month, everyone from Judah and Benjamin came to Jerusalem and sat in the temple courtyard. It was a serious meeting, and they sat there, trembling in the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the priest stood up and said:You have broken God's Law by marrying foreign women, and you have made the whole nation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you must confess your sins to the Lord God of your ancestors and obey him. Divorce your foreign wives and don't have anything to do with the rest of the foreigners who live around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in the crowd shouted:You're right! We will do what you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so many of us, and we can't just stay out here in this downpour. A lot of us have sinned by marrying foreign women, and the matter can't be settled in only a day or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can't our officials stay on in Jerusalem and take care of this for us? Let everyone who has sinned in this way meet here at a certain time with leaders and judges from their own towns. If we take care of this problem, God will surely stop being so terribly angry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nathan son of Asahel and Jahzeiah son of Tikvah were the only ones who objected, except for the two Levites, Meshullam and Shabbet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else who had returned from exile agreed with the plan. So Ezra the priest chose men who were heads of the families, and he listed their names. They started looking into the matter on the first day of the tenth mon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not finish until the first day of the first month of the next year.The Men  Who Had Foreign W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Here is a list of the priests who had agreed to divorce their foreign wives and to sacrifice a ram as a sin offering:Maaseiah, Eliezer, Jarib, and Gedaliah from the family of Joshua son of Jozadak and his br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n for Ending  Mixed Marria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nani and Zebadiah from the family of Im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aseiah, Elijah, Shemaiah, Jehiel, and Uzziah from the family of Har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oenai, Maaseiah, Ishmael, Nethanel, Jozabad, and Elasah from the family of Pashh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Levites who had foreign wives were: Jozabad, Shimei, Kelaiah (also known as Kelita), Pethahiah, Judah, and Eli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ashib, the musician, had a foreign wife.These temple guards had foreign wives:Shallum, Telem, and U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re is a list of the others from Israel who had foreign wives:Ramiah, Izziah, Malchijah, Mijamin, Eleazar, Hashabiah, and Benaiah from the family of Paro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ttaniah, Zechariah, Jehiel, Abdi, Jeremoth, and Elijah from the family of El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oenai, Eliashib, Mattaniah, Jeremoth, Zabad, and Aziza from the family of Zatt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hohanan, Hananiah, Zabbai, and Athlai from the family of Beb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shullam, Malluch, Adaiah, Jashub, Sheal, and Jeremoth from the family of Ba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down on his knees in front of God's temple, praying with tears in his eyes and confessing the sins of the people of Israel, a large number of men, women, and children gathered around him and cried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dna, Chelal, Benaiah, Maaseiah, Mattaniah, Bezalel, Binnui, and Manasseh from the family of Pahath Mo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Eliezer, Isshijah, Malchijah, Shemaiah, Shimeon, Benjamin, Malluch, and Shemariah from the family of Har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ttenai, Mattattah, Zabad, Eliphelet, Jeremai, Manasseh, and Shimei from the family of Hashu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7 ]]></a:t>
            </a:r>
            <a:r>
              <a:rPr lang="en-US" b="1" sz="3000" spc="0" u="none">
                <a:solidFill>
                  <a:srgbClr val="000000">
                    <a:alpha val="100.00%"/>
                  </a:srgbClr>
                </a:solidFill>
                <a:latin typeface="Calibri"/>
              </a:rPr>
              <a:t><![CDATA[Maadai, Amram, Uel, Benaiah, Bedeiah, Cheluhi, Vaniah, Meremoth, Eliashib, Mattaniah, Mattenai, and Jaasu from the family of Ba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Shimei, Shelemiah, Nathan, Adaiah, Machnadebai, Shashai, Sharai, Azarel, Shelemiah, Shemariah, Shallum, Amariah, and Joseph from the family of Binnu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iel, Mattithiah, Zabad, Zebina, Jaddai, Joel, and Benaiah from the family of Neb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men divorced their foreign wives, then sent them and their children a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caniah son of Jehiel from the family of Elam said:Ezra, we have disobeyed God by marrying these foreign women. But there is still hope for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e follow your advice and the advice of others who truly respect the laws of God. We must promise God that we will divorce our foreign wives and send them away, together with thei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it's up to you to do something! We will support whatever you do. So be br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stood up and made the chief priests, the Levites, and everyone else in Israel swear that they would follow the advice of Shecan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left God's temple and went to spend the night in the living quarters of Jehohanan son of Eliashib. He felt sorry because of what the people had done, and he did not eat or drink a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officials and leaders sent a message to all who had returned from Babylonia and were now living in Jerusalem and Judah. This message told them to meet in Jerusalem within three days, or else they would lose everything they owned and would no longer be considered part of the people that had returned from Babyloni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2026-07-02T12:05:20Z</dcterms:created>
  <dcterms:modified xsi:type="dcterms:W3CDTF">2026-07-02T12:05:20Z</dcterms:modified>
  <dc:title>Bible.com.au: Ezra 10:1-44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