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Included among them were: 30 large gold dishes; 1,000 large silver dishes; 29 other dishes; 30 gold bowls; 410 silver bowls; and 1,000 other artic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together, there were 5,400 gold and silver dishes, bowls, and other articles. Sheshbazzar took them with him when he and the others returned to Jerusalem from Babylon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yrus Lets the Jews  Return H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ears ago the Lord sent Jeremiah with a message about a promise for the people of Israel. Then in the first year that Cyrus was king of Persia, the Lord kept his promise by telling Cyrus to send this official message to all parts of his king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King Cyrus of Persia.The Lord God of heaven, who is also the God of Israel, has made me the ruler of all nations on earth. And he has chosen me to build a temple for him in Jerusalem, which is in Judah. The Lord God will watch over and encourage any of his people who want to go back to Jerusalem and help build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else must provide what is needed. They must give money, supplies, and animals, as well as gifts for rebuilding God's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ny people felt that the Lord God wanted them to help rebuild his temple, and they made plans to go to Jerusalem. Among them were priests, Levites, and leaders of the tribes of Judah and Benjam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thers helped by giving silver articles, gold, personal possessions, cattle, and other valuable gifts, as well as offerings for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Cyrus gave back the things that Nebuchadnezzar had taken from the Lord's temple in Jerusalem and had put in the temple of his own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yrus placed Mithredath, his chief treasurer, in charge of these things. Mithredath counted them and gave a list to Sheshbazzar, the governor of Judah.]]></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2026-07-23T08:28:45Z</dcterms:created>
  <dcterms:modified xsi:type="dcterms:W3CDTF">2026-07-23T08:28:45Z</dcterms:modified>
  <dc:title>Bible.com.au: Ezra 1:1-11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