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nswered, “The people of Israel and Judah have done horrible things. Their country is filled with murderers, and Jerusalem itself is filled with violence. They think that I have deserted them, and that I can't see what they are d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will not have pity on them or forgive them. They will be punished for what they hav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st then, the man in the linen robe returned and said, “I have done what you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the Command  To Punish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at, I heard the Lord shout, “Come to Jerusalem, you men chosen to destroy the city. And bring your weap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w six men come through the north gate of the temple, each one holding a deadly weapon. A seventh man dressed in a linen robe was with them, and he was carrying things to write with. The men went into the temple and stood by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brightness of God's glory then left its place above the statues of the winged creatures inside the temple and moved to the entrance. The Lord said to the man in the linen ro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k through the city of Jerusalem and mark the forehead of anyone who is truly upset and sad about the terrible things that are being don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turned to the other six men and said, “Follow him and put to death everyone who doesn't have a mark on their forehead. Show no mercy or pity! Kill men and women, parents and children. Begin here at my temple, but be sure not to harm those who are marked.”The men immediately killed the leaders who were standing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Pollute the temple by piling the dead bodies in the courtyards. Now get busy!” They left and started killing the people of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then alone, so I bowed down and cried out to the Lord, “Why are you doing this? Are you so angry with the people of Jerusalem that everyone must di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2026-05-18T06:33:45Z</dcterms:created>
  <dcterms:modified xsi:type="dcterms:W3CDTF">2026-05-18T06:33:45Z</dcterms:modified>
  <dc:title>Bible.com.au: Ezekiel 9:1-11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