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all those nations will watch as I turn against you and punis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your sins. Your punishment will be more horrible than anything I've ever done or will ever do ag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rents will be so desperate for food that they will eat their own children, and children will eat their parents. Those who survive this horror will be scattered in every dire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sins have disgusted me and made my temple unfit as a place to worship me. So I swear by my own life that I will cut you down and show you no p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third of you will die here in Jerusalem from disease or starvation. Another third will be killed in war. And I will scatter the last third of you in every direction, then track you down and kill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ill feel my fierce anger until I have finished taking revenge. Then you will know that I, the Lord, was furious because of your disobedie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 passerby will laugh at your destruction. Foreign n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ll insult you and make fun of you, but they will also be shocked and terrified at what I did in my ang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destroy your crops until you starve to death, and disasters will strike you like arrow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tarvation and wild animals will kill your children. I'll punish you with horrible diseases, and your enemies will strike you down with their swords. 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s Coming Destruction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zekiel, son of man, get a sharp sword and use it to cut off your hair and beard. Weigh the hair and divide it into three equal pi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you attack the brick that stands for Jerusalem, burn one pile of your hair on the brick. Chop up the second pile and let the small pieces of hair fall around the brick. Throw the third pile into the wind, and I will strike it with my own s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eep a few of the hairs and wrap them in the hem of your cloth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pull out a few of those hairs and throw them in the fire, so they will also burn. This fire will spread, destroying everyone in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m the Lord God, and I have made Jerusalem the most important place in the world, and all other nations admir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people of Jerusalem rebelled and refuse to obey me. They ignored my laws and have become even more sinful than the nations aroun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ell the people of Jerusalem:I am the Lord God! You have refused to obey my laws and teachings, and instead you have obeyed the laws of the surrounding nations. You have become more rebellious than any of them!]]></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2026-07-02T12:04:48Z</dcterms:created>
  <dcterms:modified xsi:type="dcterms:W3CDTF">2026-07-02T12:04:48Z</dcterms:modified>
  <dc:title>Bible.com.au: Ezekiel 5:1-17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