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must never sell or trade any of this land—it is the best land and belongs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uth of my sacred land will be a section twelve and a half kilometers long and three kilometers wide. It will not be sacred, but will belong to the people of Israel and will include the city of Jerusalem, together with its houses and pasture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ity will be a square: Each side will be two kilometers lo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n open area 125 meters wide will surround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and on the east and west sides of the city limits will be farmland for the people of Jerusalem; both sections will be five kilometers long and three kilometers wi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ople from the city will farm the land, no matter which tribe they belong t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o the center of this special section of land will be for my sacred land, as well as for the city and its property. The land will be a square, twelve and a half kilometers on each s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egions east and west of this square of land will belong to the ruler of Israel. His property will run east to the Jordan River and west to the Mediterranean Sea. In the very center of his property will be my sacred land, as well as the tem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gether with the share belonging to the Levites and the city of Jerusalem. The northern border of the ruler's property will be the land that belongs to Judah, and the southern border will be the land that belongs to Benjamin.The Division of Land  among Tribes  in the SouthThe Lord God s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7 ]]></a:t>
            </a:r>
            <a:r>
              <a:rPr lang="en-US" b="1" sz="3000" spc="0" u="none">
                <a:solidFill>
                  <a:srgbClr val="000000">
                    <a:alpha val="100.00%"/>
                  </a:srgbClr>
                </a:solidFill>
                <a:latin typeface="Calibri"/>
              </a:rPr>
              <a:t><![CDATA[South of this special section will be the land that belongs to the rest of Israel's tribes. Each tribe will receive a section of land that runs from the eastern border of Israel west to the Mediterranean Sea. The tribes will receive their share of land in the following order, from north to south: Benjamin, Simeon, Issachar, Zebulun, and G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ivision of Land  among Tribes  in the North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d's southern border is also the southern border of Israel. It will begin at the town of Tamar, then run southwest to the springs near Meribath-Kadesh. It will continue along the Egyptian Gorge and end at the Mediterranean S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s how the land of Israel will be divided among the twelve tribes. I, the Lord God, have spoken.The Gates of JerusalemThe Lord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4 ]]></a:t>
            </a:r>
            <a:r>
              <a:rPr lang="en-US" b="1" sz="3000" spc="0" u="none">
                <a:solidFill>
                  <a:srgbClr val="000000">
                    <a:alpha val="100.00%"/>
                  </a:srgbClr>
                </a:solidFill>
                <a:latin typeface="Calibri"/>
              </a:rPr>
              <a:t><![CDATA[The city of Jerusalem will have twelve gates, three on each of the four sides of the city wall. These gates will be named after the twelve tribes of Israel. The gates of Reuben, Judah, and Levi will be in the north; Joseph, Benjamin, and Dan will be in the east; Simeon, Issachar, and Zebulun will be in the south; Gad, Asher, and Naphtali will be in the west. Each side of the city wall will be two kilometers lo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o the total length of the wall will be ten kilometers. The new name of the city will be “The-Lord-Is-He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ch tribe will receive a section of land that runs from the eastern border of Israel west to the Mediterranean Sea. The northern border of Israel will run along the towns of Hethlon and Lebo-Hamath, and will end at Hazar-Enon, which is on the border between the kingdoms of Damascus and Hamath. The tribes will receive their share of land in the following order, from north to south: Dan, Asher, Naphtali, Manasseh, Ephraim, Reuben, and Judah.The Special Section of LandThe Lor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uth of Judah's territory will be a special section of land. Its length will be twelve and a half kilometers, and its width will run from the eastern border of Israel west to the Mediterranean Sea. My temple will be located in this section of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 area in the center of this land will belong to me. It will be twelve and a half kilometers long and ten kilometers w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the Lord, will give half of my sacred land to the priests. Their share will be twelve and a half kilometers long and five kilometers wide, and my temple will be right in the midd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ly priests who are descendants of Zadok will receive a share of this sacred land, because they remained faithful to me when the Levites and the rest of the Israelites started sinn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and belonging to the priests will be the most sacred area and will lie south of the area that belongs to the Lev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give the other half of my sacred land to the Levites. Their share will also be twelve and a half kilometers long and five kilometers wide,]]></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2026-05-18T06:33:41Z</dcterms:created>
  <dcterms:modified xsi:type="dcterms:W3CDTF">2026-05-18T06:33:41Z</dcterms:modified>
  <dc:title>Bible.com.au: Ezekiel 48:1-35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