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21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rael's kings built their palaces so close to my holy temple that only a wall separated them from me. Then these kings disgraced me with their evil ways, and in my fierce anger I destroy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 people and their kings stop worshiping other gods and tear down those memorials, I will live among them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must suffer shame for sinning against me, so tell them about my holy temple. Let them think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f they are truly sorry, describe for them the design and shape of the temple, the gates, the measurements, and how the buildings are arranged. Explain the regulations about worshiping there, then write down these things, so they can study and obe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mple area on my holy mountain must be kept sacred! This is the most important law about the temple.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cording to the official standards, the altar in the temple had the following measurements: Around the bottom of the altar was a gutter 50 centimeters wide and 50 centimeters deep, with a 25-centimeter ledge on the outer r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7 ]]></a:t>
            </a:r>
            <a:r>
              <a:rPr lang="en-US" b="1" sz="3000" spc="0" u="none">
                <a:solidFill>
                  <a:srgbClr val="000000">
                    <a:alpha val="100.00%"/>
                  </a:srgbClr>
                </a:solidFill>
                <a:latin typeface="Calibri"/>
              </a:rPr>
              <a:t><![CDATA[The altar rested on a base and had three sections, each one of them square. The bottom section was 8 meters on each side and one meter high. The middle section was 7 meters on each side and 2 meters high, and it had a 25-centimeter rim around its outer edge. The top section, which was 6 meters on each side and 2 meters high, was the place where sacrifices were burned, and the four corners of the top section looked like the horns of a bull. The steps leading up to the altar were on the east side.The Dedication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Ezekiel, son of man, after the altar is built, it must be dedicated by offering sacrifices on it and by splattering it with blood. Here is what you must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s of the Levi tribe from the family of Zadok the priest are the only ones who may serve in my temple—this is my law. So give them a young bull to slaughter as a sacrifice for 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ake some of the animal's blood and smear it on the four corners of the altar, some on the corners of the middle section, and some more on the rim around its edge. That will purify the altar and make it fit for offering sacrifices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lory Returns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ake the body of the bull outside the temple area and burn it at the special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a goat that has nothing wrong with it must be offered as a sacrifice for sin. Purify the altar with its blood, just as you did with the blood of the b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hoose a young bull and a young ram that have nothing wrong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ring them to my temple. The priests will sprinkle salt on them and offer them as sacrifices to pleas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ch day for the next seven days, you must offer a goat and a bull and a ram as sacrifices for sin. These animals must have nothing wrong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s will purify the altar during those days, so that it will be acceptable to me and ready to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n on, the priests will use this altar to offer sacrifices to please me and sacrifices to ask my blessing. Then I will be pleased with the people of Israel. I, the Lord God,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back to the east gate of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I saw the brightness of the glory of Israel's God coming from the east. The sound I heard was as loud as ocean waves, and everything around was shining with the dazzling brightness of hi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vision was like the one I had seen when God came to destroy Jerusalem and like the one I had seen near the Chebar River.I immediately bowed with my face to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s glory came through the east gate and in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s Spirit lifted me to my feet and carried me to the inner courtyard, where I saw that the Lord's glory had fill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was standing beside me, and I heard the Lord say from inside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zekiel, son of man, this temple is my throne on earth. I will live here among the people of Israel forever. They and their kings will never again disgrace me by worshiping idols at local shrines or by setting up memorials to their dead king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2026-05-26T14:25:59Z</dcterms:created>
  <dcterms:modified xsi:type="dcterms:W3CDTF">2026-05-26T14:25:59Z</dcterms:modified>
  <dc:title>Bible.com.au: Ezekiel 43:1-27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