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64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nearest buildings ten meters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door led into the storage rooms on the north side of the temple, and another door led to those on the south side. The stone base extended two and a half meters beyond the outside wall of the storage rooms.The West Building  and the Measurements  of the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noticed another building: It faced the west end of the temple and was 35 meters wide, 45 meters long, and had walls over 2.5 meters thi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an measured the length of the temple, and it was 50 meters. He then measured from the back wall of the temple, across the open space behind the temple, to the back wall of the west building; it was 50 me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istance across the front of the temple, including the open space on either side, was also 50 me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inally, the man measured the length of the west building, including the side rooms on each end, and it was also 50 meters.The Inside of the TempleThe inside walls of the temple's porch and main ro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re paneled with wood all the way from the floor to the windows, while the doorways, the small windows, and the three side rooms were trimmed in w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aneling stopped just above the doorway. These walls were decora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0 ]]></a:t>
            </a:r>
            <a:r>
              <a:rPr lang="en-US" b="1" sz="3000" spc="0" u="none">
                <a:solidFill>
                  <a:srgbClr val="000000">
                    <a:alpha val="100.00%"/>
                  </a:srgbClr>
                </a:solidFill>
                <a:latin typeface="Calibri"/>
              </a:rPr>
              <a:t><![CDATA[with carvings of winged creatures and had a carving of a palm tree between the creatures. Each winged creature had two faces: A human face looking at the palm tree on one side, and a lion's face looking at the palm tree on the other side. These designs were carved into the paneling all the way around the two room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doorframe to the temple's main room was in the shape of a rectangle.The Wooden AltarIn front of the doorway to the most holy place was something that looked li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xt we went into the main room of the temple. The man measured the doorway of this room: It was 3 meters wid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 wooden altar. It was one and a half meters high and one meter square, and its corners, its base, and its sides were made of wood. The man said, “This is a reminder that the Lord is constantly watching over his temple.”The Doors in the Tem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oth the doorway to the main room of the temple and the doorway to the most holy place had two doo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each door had two sections that could fold op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doors to the main room were decorated with carvings of winged creatures and palm trees just like those on the walls, and there was a wooden covering over the porch just outside these doo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alls on each side of this porch had small windows and were also decorated with carvings of palm tre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ive meters long, and the distance from the doorway to the wall on either side was two and a half meters. The main room itself was 20 meters by 10 me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man walked to the far end of the temple's main room and said, “Beyond this doorway is the most holy place.” He first measured the doorway: It was one meter wide, 3 meters long, and the distance from the doorway to the wall on either side was 3.5 meters. Then he measured the most holy place, and it was 10 meters square.The Storage Rooms  of the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an measured the wall of the temple, and it was three meters thick. Storage rooms two meters wide were built against the outside of the wa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ere three levels of rooms, with 30 rooms on each level, and they rested on ledges that were attached to the temple walls, so that nothing was built into the wal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walls of the temple were thicker at the bottom than at the top, which meant that the storage rooms on the top level were wider than those on the bottom level. Steps led from the bottom level, through the middle level, and into the top lev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emple rested on a stone base three meters high, which also served as the foundation for the storage roo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utside walls of the storage rooms were two and a half meters thick; there was nothing between these walls]]></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2026-06-24T22:28:57Z</dcterms:created>
  <dcterms:modified xsi:type="dcterms:W3CDTF">2026-06-24T22:28:57Z</dcterms:modified>
  <dc:title>Bible.com.au: Ezekiel 41:1-26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